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287000" cy="18288000"/>
  <p:notesSz cx="10287000" cy="18288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3" d="100"/>
          <a:sy n="23" d="100"/>
        </p:scale>
        <p:origin x="243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376F4-9733-4FA5-BDA1-4E3EDEF40D61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06775" y="2286000"/>
            <a:ext cx="347345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03ED1-32D9-48C2-A4A9-9A0F55CEA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377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9205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1805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217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829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211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57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807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58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26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4527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5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846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345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72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213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8998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234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74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157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6032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03ED1-32D9-48C2-A4A9-9A0F55CEA399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646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1525" y="5669280"/>
            <a:ext cx="8743950" cy="384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43050" y="10241280"/>
            <a:ext cx="7200900" cy="457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F198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6463010"/>
          </a:xfrm>
          <a:custGeom>
            <a:avLst/>
            <a:gdLst/>
            <a:ahLst/>
            <a:cxnLst/>
            <a:rect l="l" t="t" r="r" b="b"/>
            <a:pathLst>
              <a:path w="10287000" h="16463010">
                <a:moveTo>
                  <a:pt x="0" y="16462718"/>
                </a:moveTo>
                <a:lnTo>
                  <a:pt x="10287000" y="16462718"/>
                </a:lnTo>
                <a:lnTo>
                  <a:pt x="10287000" y="0"/>
                </a:lnTo>
                <a:lnTo>
                  <a:pt x="0" y="0"/>
                </a:lnTo>
                <a:lnTo>
                  <a:pt x="0" y="1646271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90932" y="3618525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2600321" y="3086097"/>
                </a:moveTo>
                <a:lnTo>
                  <a:pt x="485775" y="3086097"/>
                </a:lnTo>
                <a:lnTo>
                  <a:pt x="437762" y="3083720"/>
                </a:lnTo>
                <a:lnTo>
                  <a:pt x="390562" y="3076677"/>
                </a:lnTo>
                <a:lnTo>
                  <a:pt x="344494" y="3065099"/>
                </a:lnTo>
                <a:lnTo>
                  <a:pt x="299876" y="3049119"/>
                </a:lnTo>
                <a:lnTo>
                  <a:pt x="257027" y="3028869"/>
                </a:lnTo>
                <a:lnTo>
                  <a:pt x="216266" y="3004481"/>
                </a:lnTo>
                <a:lnTo>
                  <a:pt x="177911" y="2976087"/>
                </a:lnTo>
                <a:lnTo>
                  <a:pt x="142280" y="2943818"/>
                </a:lnTo>
                <a:lnTo>
                  <a:pt x="110010" y="2908186"/>
                </a:lnTo>
                <a:lnTo>
                  <a:pt x="81615" y="2869830"/>
                </a:lnTo>
                <a:lnTo>
                  <a:pt x="57227" y="2829068"/>
                </a:lnTo>
                <a:lnTo>
                  <a:pt x="36977" y="2786219"/>
                </a:lnTo>
                <a:lnTo>
                  <a:pt x="20997" y="2741601"/>
                </a:lnTo>
                <a:lnTo>
                  <a:pt x="9420" y="2695533"/>
                </a:lnTo>
                <a:lnTo>
                  <a:pt x="2377" y="2648334"/>
                </a:lnTo>
                <a:lnTo>
                  <a:pt x="0" y="260032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600321" y="0"/>
                </a:lnTo>
                <a:lnTo>
                  <a:pt x="2648334" y="2377"/>
                </a:lnTo>
                <a:lnTo>
                  <a:pt x="2695533" y="9420"/>
                </a:lnTo>
                <a:lnTo>
                  <a:pt x="2741601" y="20997"/>
                </a:lnTo>
                <a:lnTo>
                  <a:pt x="2786219" y="36977"/>
                </a:lnTo>
                <a:lnTo>
                  <a:pt x="2829068" y="57227"/>
                </a:lnTo>
                <a:lnTo>
                  <a:pt x="2869830" y="81615"/>
                </a:lnTo>
                <a:lnTo>
                  <a:pt x="2908186" y="110010"/>
                </a:lnTo>
                <a:lnTo>
                  <a:pt x="2943818" y="142280"/>
                </a:lnTo>
                <a:lnTo>
                  <a:pt x="2976087" y="177911"/>
                </a:lnTo>
                <a:lnTo>
                  <a:pt x="3004481" y="216266"/>
                </a:lnTo>
                <a:lnTo>
                  <a:pt x="3028869" y="257027"/>
                </a:lnTo>
                <a:lnTo>
                  <a:pt x="3049119" y="299876"/>
                </a:lnTo>
                <a:lnTo>
                  <a:pt x="3065099" y="344494"/>
                </a:lnTo>
                <a:lnTo>
                  <a:pt x="3076677" y="390562"/>
                </a:lnTo>
                <a:lnTo>
                  <a:pt x="3083720" y="437762"/>
                </a:lnTo>
                <a:lnTo>
                  <a:pt x="3086097" y="485775"/>
                </a:lnTo>
                <a:lnTo>
                  <a:pt x="3086097" y="2600321"/>
                </a:lnTo>
                <a:lnTo>
                  <a:pt x="3083720" y="2648334"/>
                </a:lnTo>
                <a:lnTo>
                  <a:pt x="3076677" y="2695533"/>
                </a:lnTo>
                <a:lnTo>
                  <a:pt x="3065099" y="2741601"/>
                </a:lnTo>
                <a:lnTo>
                  <a:pt x="3049119" y="2786219"/>
                </a:lnTo>
                <a:lnTo>
                  <a:pt x="3028869" y="2829068"/>
                </a:lnTo>
                <a:lnTo>
                  <a:pt x="3004481" y="2869830"/>
                </a:lnTo>
                <a:lnTo>
                  <a:pt x="2976087" y="2908186"/>
                </a:lnTo>
                <a:lnTo>
                  <a:pt x="2943818" y="2943818"/>
                </a:lnTo>
                <a:lnTo>
                  <a:pt x="2908186" y="2976087"/>
                </a:lnTo>
                <a:lnTo>
                  <a:pt x="2869830" y="3004481"/>
                </a:lnTo>
                <a:lnTo>
                  <a:pt x="2829068" y="3028869"/>
                </a:lnTo>
                <a:lnTo>
                  <a:pt x="2786219" y="3049119"/>
                </a:lnTo>
                <a:lnTo>
                  <a:pt x="2741601" y="3065099"/>
                </a:lnTo>
                <a:lnTo>
                  <a:pt x="2695533" y="3076677"/>
                </a:lnTo>
                <a:lnTo>
                  <a:pt x="2648334" y="3083720"/>
                </a:lnTo>
                <a:lnTo>
                  <a:pt x="2600321" y="3086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2198529"/>
            <a:ext cx="10287000" cy="4152900"/>
          </a:xfrm>
          <a:custGeom>
            <a:avLst/>
            <a:gdLst/>
            <a:ahLst/>
            <a:cxnLst/>
            <a:rect l="l" t="t" r="r" b="b"/>
            <a:pathLst>
              <a:path w="10287000" h="4152900">
                <a:moveTo>
                  <a:pt x="10287000" y="4152900"/>
                </a:moveTo>
                <a:lnTo>
                  <a:pt x="10274279" y="4152900"/>
                </a:lnTo>
                <a:lnTo>
                  <a:pt x="10235761" y="4114800"/>
                </a:lnTo>
                <a:lnTo>
                  <a:pt x="10196514" y="4089400"/>
                </a:lnTo>
                <a:lnTo>
                  <a:pt x="10156519" y="4051300"/>
                </a:lnTo>
                <a:lnTo>
                  <a:pt x="10115758" y="4025900"/>
                </a:lnTo>
                <a:lnTo>
                  <a:pt x="10074215" y="4000500"/>
                </a:lnTo>
                <a:lnTo>
                  <a:pt x="10031870" y="3975100"/>
                </a:lnTo>
                <a:lnTo>
                  <a:pt x="9988707" y="3949700"/>
                </a:lnTo>
                <a:lnTo>
                  <a:pt x="9766967" y="3822700"/>
                </a:lnTo>
                <a:lnTo>
                  <a:pt x="9721991" y="3810000"/>
                </a:lnTo>
                <a:lnTo>
                  <a:pt x="9631093" y="3759200"/>
                </a:lnTo>
                <a:lnTo>
                  <a:pt x="9585196" y="3746500"/>
                </a:lnTo>
                <a:lnTo>
                  <a:pt x="9539017" y="3721100"/>
                </a:lnTo>
                <a:lnTo>
                  <a:pt x="9398909" y="3683000"/>
                </a:lnTo>
                <a:lnTo>
                  <a:pt x="9351724" y="3657600"/>
                </a:lnTo>
                <a:lnTo>
                  <a:pt x="8967354" y="3556000"/>
                </a:lnTo>
                <a:lnTo>
                  <a:pt x="8918633" y="3556000"/>
                </a:lnTo>
                <a:lnTo>
                  <a:pt x="8771864" y="3517900"/>
                </a:lnTo>
                <a:lnTo>
                  <a:pt x="8722782" y="3517900"/>
                </a:lnTo>
                <a:lnTo>
                  <a:pt x="8673640" y="3505200"/>
                </a:lnTo>
                <a:lnTo>
                  <a:pt x="8624451" y="3505200"/>
                </a:lnTo>
                <a:lnTo>
                  <a:pt x="8575228" y="3492500"/>
                </a:lnTo>
                <a:lnTo>
                  <a:pt x="8525983" y="3492500"/>
                </a:lnTo>
                <a:lnTo>
                  <a:pt x="8476729" y="3479800"/>
                </a:lnTo>
                <a:lnTo>
                  <a:pt x="8374787" y="3479800"/>
                </a:lnTo>
                <a:lnTo>
                  <a:pt x="8323801" y="3467100"/>
                </a:lnTo>
                <a:lnTo>
                  <a:pt x="8170792" y="3467100"/>
                </a:lnTo>
                <a:lnTo>
                  <a:pt x="8119774" y="3454400"/>
                </a:lnTo>
                <a:lnTo>
                  <a:pt x="7864588" y="3454400"/>
                </a:lnTo>
                <a:lnTo>
                  <a:pt x="7813536" y="3441700"/>
                </a:lnTo>
                <a:lnTo>
                  <a:pt x="1606862" y="3441700"/>
                </a:lnTo>
                <a:lnTo>
                  <a:pt x="1171561" y="3327400"/>
                </a:lnTo>
                <a:lnTo>
                  <a:pt x="1123904" y="3302000"/>
                </a:lnTo>
                <a:lnTo>
                  <a:pt x="981940" y="3263900"/>
                </a:lnTo>
                <a:lnTo>
                  <a:pt x="934976" y="3238500"/>
                </a:lnTo>
                <a:lnTo>
                  <a:pt x="841619" y="3213100"/>
                </a:lnTo>
                <a:lnTo>
                  <a:pt x="795239" y="3187700"/>
                </a:lnTo>
                <a:lnTo>
                  <a:pt x="749066" y="3175000"/>
                </a:lnTo>
                <a:lnTo>
                  <a:pt x="703106" y="3149600"/>
                </a:lnTo>
                <a:lnTo>
                  <a:pt x="657365" y="3136900"/>
                </a:lnTo>
                <a:lnTo>
                  <a:pt x="566565" y="3086100"/>
                </a:lnTo>
                <a:lnTo>
                  <a:pt x="521518" y="3073400"/>
                </a:lnTo>
                <a:lnTo>
                  <a:pt x="387864" y="2997200"/>
                </a:lnTo>
                <a:lnTo>
                  <a:pt x="343828" y="2984500"/>
                </a:lnTo>
                <a:lnTo>
                  <a:pt x="127792" y="2857500"/>
                </a:lnTo>
                <a:lnTo>
                  <a:pt x="86483" y="2832100"/>
                </a:lnTo>
                <a:lnTo>
                  <a:pt x="45354" y="2794000"/>
                </a:lnTo>
                <a:lnTo>
                  <a:pt x="4413" y="2768600"/>
                </a:lnTo>
                <a:lnTo>
                  <a:pt x="0" y="2768600"/>
                </a:lnTo>
                <a:lnTo>
                  <a:pt x="0" y="0"/>
                </a:lnTo>
                <a:lnTo>
                  <a:pt x="744006" y="0"/>
                </a:lnTo>
                <a:lnTo>
                  <a:pt x="756016" y="38100"/>
                </a:lnTo>
                <a:lnTo>
                  <a:pt x="769726" y="88900"/>
                </a:lnTo>
                <a:lnTo>
                  <a:pt x="785104" y="139700"/>
                </a:lnTo>
                <a:lnTo>
                  <a:pt x="802117" y="177800"/>
                </a:lnTo>
                <a:lnTo>
                  <a:pt x="820733" y="228600"/>
                </a:lnTo>
                <a:lnTo>
                  <a:pt x="840920" y="266700"/>
                </a:lnTo>
                <a:lnTo>
                  <a:pt x="862646" y="317500"/>
                </a:lnTo>
                <a:lnTo>
                  <a:pt x="885879" y="355600"/>
                </a:lnTo>
                <a:lnTo>
                  <a:pt x="910586" y="393700"/>
                </a:lnTo>
                <a:lnTo>
                  <a:pt x="936734" y="444500"/>
                </a:lnTo>
                <a:lnTo>
                  <a:pt x="964293" y="482600"/>
                </a:lnTo>
                <a:lnTo>
                  <a:pt x="993229" y="520700"/>
                </a:lnTo>
                <a:lnTo>
                  <a:pt x="1023511" y="558800"/>
                </a:lnTo>
                <a:lnTo>
                  <a:pt x="1055105" y="596900"/>
                </a:lnTo>
                <a:lnTo>
                  <a:pt x="1087981" y="635000"/>
                </a:lnTo>
                <a:lnTo>
                  <a:pt x="1122105" y="673100"/>
                </a:lnTo>
                <a:lnTo>
                  <a:pt x="1157445" y="711200"/>
                </a:lnTo>
                <a:lnTo>
                  <a:pt x="1193248" y="736600"/>
                </a:lnTo>
                <a:lnTo>
                  <a:pt x="1229775" y="774700"/>
                </a:lnTo>
                <a:lnTo>
                  <a:pt x="1267004" y="800100"/>
                </a:lnTo>
                <a:lnTo>
                  <a:pt x="1304915" y="838200"/>
                </a:lnTo>
                <a:lnTo>
                  <a:pt x="1343486" y="863600"/>
                </a:lnTo>
                <a:lnTo>
                  <a:pt x="1382697" y="901700"/>
                </a:lnTo>
                <a:lnTo>
                  <a:pt x="1462955" y="952500"/>
                </a:lnTo>
                <a:lnTo>
                  <a:pt x="1545521" y="1003300"/>
                </a:lnTo>
                <a:lnTo>
                  <a:pt x="1630227" y="1054100"/>
                </a:lnTo>
                <a:lnTo>
                  <a:pt x="1760930" y="1130300"/>
                </a:lnTo>
                <a:lnTo>
                  <a:pt x="1805386" y="1155700"/>
                </a:lnTo>
                <a:lnTo>
                  <a:pt x="1850252" y="1168400"/>
                </a:lnTo>
                <a:lnTo>
                  <a:pt x="1941126" y="1219200"/>
                </a:lnTo>
                <a:lnTo>
                  <a:pt x="1987093" y="1231900"/>
                </a:lnTo>
                <a:lnTo>
                  <a:pt x="2033386" y="1257300"/>
                </a:lnTo>
                <a:lnTo>
                  <a:pt x="2079983" y="1270000"/>
                </a:lnTo>
                <a:lnTo>
                  <a:pt x="2126863" y="1295400"/>
                </a:lnTo>
                <a:lnTo>
                  <a:pt x="2221391" y="1320800"/>
                </a:lnTo>
                <a:lnTo>
                  <a:pt x="2268996" y="1346200"/>
                </a:lnTo>
                <a:lnTo>
                  <a:pt x="2558083" y="1422400"/>
                </a:lnTo>
                <a:lnTo>
                  <a:pt x="2606645" y="1447800"/>
                </a:lnTo>
                <a:lnTo>
                  <a:pt x="2655260" y="1460500"/>
                </a:lnTo>
                <a:lnTo>
                  <a:pt x="2703907" y="1460500"/>
                </a:lnTo>
                <a:lnTo>
                  <a:pt x="2995284" y="1536700"/>
                </a:lnTo>
                <a:lnTo>
                  <a:pt x="3043567" y="1536700"/>
                </a:lnTo>
                <a:lnTo>
                  <a:pt x="3187518" y="1574800"/>
                </a:lnTo>
                <a:lnTo>
                  <a:pt x="3235132" y="1574800"/>
                </a:lnTo>
                <a:lnTo>
                  <a:pt x="3329681" y="1600200"/>
                </a:lnTo>
                <a:lnTo>
                  <a:pt x="3379814" y="1600200"/>
                </a:lnTo>
                <a:lnTo>
                  <a:pt x="3480141" y="1625600"/>
                </a:lnTo>
                <a:lnTo>
                  <a:pt x="3530334" y="1625600"/>
                </a:lnTo>
                <a:lnTo>
                  <a:pt x="3580546" y="1638300"/>
                </a:lnTo>
                <a:lnTo>
                  <a:pt x="3630777" y="1638300"/>
                </a:lnTo>
                <a:lnTo>
                  <a:pt x="3681026" y="1651000"/>
                </a:lnTo>
                <a:lnTo>
                  <a:pt x="3731294" y="1651000"/>
                </a:lnTo>
                <a:lnTo>
                  <a:pt x="3781580" y="1663700"/>
                </a:lnTo>
                <a:lnTo>
                  <a:pt x="3831883" y="1663700"/>
                </a:lnTo>
                <a:lnTo>
                  <a:pt x="3882204" y="1676400"/>
                </a:lnTo>
                <a:lnTo>
                  <a:pt x="3932541" y="1676400"/>
                </a:lnTo>
                <a:lnTo>
                  <a:pt x="3982895" y="1689100"/>
                </a:lnTo>
                <a:lnTo>
                  <a:pt x="4033265" y="1689100"/>
                </a:lnTo>
                <a:lnTo>
                  <a:pt x="4083651" y="1701800"/>
                </a:lnTo>
                <a:lnTo>
                  <a:pt x="4184470" y="1701800"/>
                </a:lnTo>
                <a:lnTo>
                  <a:pt x="4234902" y="1714500"/>
                </a:lnTo>
                <a:lnTo>
                  <a:pt x="4335809" y="1714500"/>
                </a:lnTo>
                <a:lnTo>
                  <a:pt x="4386283" y="1727200"/>
                </a:lnTo>
                <a:lnTo>
                  <a:pt x="4487273" y="1727200"/>
                </a:lnTo>
                <a:lnTo>
                  <a:pt x="4537787" y="1739900"/>
                </a:lnTo>
                <a:lnTo>
                  <a:pt x="4739967" y="1739900"/>
                </a:lnTo>
                <a:lnTo>
                  <a:pt x="4790541" y="1752600"/>
                </a:lnTo>
                <a:lnTo>
                  <a:pt x="5043567" y="1752600"/>
                </a:lnTo>
                <a:lnTo>
                  <a:pt x="5094202" y="1765300"/>
                </a:lnTo>
                <a:lnTo>
                  <a:pt x="9084253" y="1765300"/>
                </a:lnTo>
                <a:lnTo>
                  <a:pt x="9134387" y="1778000"/>
                </a:lnTo>
                <a:lnTo>
                  <a:pt x="9234551" y="1778000"/>
                </a:lnTo>
                <a:lnTo>
                  <a:pt x="9284579" y="1790700"/>
                </a:lnTo>
                <a:lnTo>
                  <a:pt x="9334570" y="1790700"/>
                </a:lnTo>
                <a:lnTo>
                  <a:pt x="9384523" y="1803400"/>
                </a:lnTo>
                <a:lnTo>
                  <a:pt x="9434436" y="1803400"/>
                </a:lnTo>
                <a:lnTo>
                  <a:pt x="9484307" y="1816100"/>
                </a:lnTo>
                <a:lnTo>
                  <a:pt x="9534137" y="1816100"/>
                </a:lnTo>
                <a:lnTo>
                  <a:pt x="9633666" y="1841500"/>
                </a:lnTo>
                <a:lnTo>
                  <a:pt x="9683363" y="1841500"/>
                </a:lnTo>
                <a:lnTo>
                  <a:pt x="9782616" y="1866900"/>
                </a:lnTo>
                <a:lnTo>
                  <a:pt x="9832169" y="1866900"/>
                </a:lnTo>
                <a:lnTo>
                  <a:pt x="9980525" y="1905000"/>
                </a:lnTo>
                <a:lnTo>
                  <a:pt x="10029871" y="1905000"/>
                </a:lnTo>
                <a:lnTo>
                  <a:pt x="10275760" y="1968500"/>
                </a:lnTo>
                <a:lnTo>
                  <a:pt x="10287000" y="1968500"/>
                </a:lnTo>
                <a:lnTo>
                  <a:pt x="10287000" y="4152900"/>
                </a:lnTo>
                <a:close/>
              </a:path>
              <a:path w="10287000" h="4152900">
                <a:moveTo>
                  <a:pt x="8227897" y="1727200"/>
                </a:moveTo>
                <a:lnTo>
                  <a:pt x="7468923" y="1727200"/>
                </a:lnTo>
                <a:lnTo>
                  <a:pt x="7519536" y="1714500"/>
                </a:lnTo>
                <a:lnTo>
                  <a:pt x="8177349" y="1714500"/>
                </a:lnTo>
                <a:lnTo>
                  <a:pt x="8227897" y="1727200"/>
                </a:lnTo>
                <a:close/>
              </a:path>
              <a:path w="10287000" h="4152900">
                <a:moveTo>
                  <a:pt x="8581301" y="1739900"/>
                </a:moveTo>
                <a:lnTo>
                  <a:pt x="6912694" y="1739900"/>
                </a:lnTo>
                <a:lnTo>
                  <a:pt x="6963200" y="1727200"/>
                </a:lnTo>
                <a:lnTo>
                  <a:pt x="8530869" y="1727200"/>
                </a:lnTo>
                <a:lnTo>
                  <a:pt x="8581301" y="1739900"/>
                </a:lnTo>
                <a:close/>
              </a:path>
              <a:path w="10287000" h="4152900">
                <a:moveTo>
                  <a:pt x="8833115" y="1752600"/>
                </a:moveTo>
                <a:lnTo>
                  <a:pt x="6459027" y="1752600"/>
                </a:lnTo>
                <a:lnTo>
                  <a:pt x="6811733" y="1739900"/>
                </a:lnTo>
                <a:lnTo>
                  <a:pt x="8782802" y="1739900"/>
                </a:lnTo>
                <a:lnTo>
                  <a:pt x="8833115" y="1752600"/>
                </a:lnTo>
                <a:close/>
              </a:path>
              <a:path w="10287000" h="4152900">
                <a:moveTo>
                  <a:pt x="8983888" y="1765300"/>
                </a:moveTo>
                <a:lnTo>
                  <a:pt x="6006829" y="1765300"/>
                </a:lnTo>
                <a:lnTo>
                  <a:pt x="6057577" y="1752600"/>
                </a:lnTo>
                <a:lnTo>
                  <a:pt x="8933659" y="1752600"/>
                </a:lnTo>
                <a:lnTo>
                  <a:pt x="8983888" y="1765300"/>
                </a:lnTo>
                <a:close/>
              </a:path>
              <a:path w="10287000" h="4152900">
                <a:moveTo>
                  <a:pt x="6588428" y="3492500"/>
                </a:moveTo>
                <a:lnTo>
                  <a:pt x="1852589" y="3492500"/>
                </a:lnTo>
                <a:lnTo>
                  <a:pt x="1655826" y="3441700"/>
                </a:lnTo>
                <a:lnTo>
                  <a:pt x="7456099" y="3441700"/>
                </a:lnTo>
                <a:lnTo>
                  <a:pt x="7405033" y="3454400"/>
                </a:lnTo>
                <a:lnTo>
                  <a:pt x="7098668" y="3454400"/>
                </a:lnTo>
                <a:lnTo>
                  <a:pt x="7047617" y="3467100"/>
                </a:lnTo>
                <a:lnTo>
                  <a:pt x="6843466" y="3467100"/>
                </a:lnTo>
                <a:lnTo>
                  <a:pt x="6792443" y="3479800"/>
                </a:lnTo>
                <a:lnTo>
                  <a:pt x="6639419" y="3479800"/>
                </a:lnTo>
                <a:lnTo>
                  <a:pt x="6588428" y="3492500"/>
                </a:lnTo>
                <a:close/>
              </a:path>
              <a:path w="10287000" h="4152900">
                <a:moveTo>
                  <a:pt x="6282389" y="3517900"/>
                </a:moveTo>
                <a:lnTo>
                  <a:pt x="2000945" y="3517900"/>
                </a:lnTo>
                <a:lnTo>
                  <a:pt x="1901977" y="3492500"/>
                </a:lnTo>
                <a:lnTo>
                  <a:pt x="6486425" y="3492500"/>
                </a:lnTo>
                <a:lnTo>
                  <a:pt x="6435409" y="3505200"/>
                </a:lnTo>
                <a:lnTo>
                  <a:pt x="6333392" y="3505200"/>
                </a:lnTo>
                <a:lnTo>
                  <a:pt x="6282389" y="3517900"/>
                </a:lnTo>
                <a:close/>
              </a:path>
              <a:path w="10287000" h="4152900">
                <a:moveTo>
                  <a:pt x="6129402" y="3530600"/>
                </a:moveTo>
                <a:lnTo>
                  <a:pt x="2100131" y="3530600"/>
                </a:lnTo>
                <a:lnTo>
                  <a:pt x="2050514" y="3517900"/>
                </a:lnTo>
                <a:lnTo>
                  <a:pt x="6180395" y="3517900"/>
                </a:lnTo>
                <a:lnTo>
                  <a:pt x="6129402" y="3530600"/>
                </a:lnTo>
                <a:close/>
              </a:path>
              <a:path w="10287000" h="4152900">
                <a:moveTo>
                  <a:pt x="5721488" y="3568700"/>
                </a:moveTo>
                <a:lnTo>
                  <a:pt x="2398500" y="3568700"/>
                </a:lnTo>
                <a:lnTo>
                  <a:pt x="2348723" y="3556000"/>
                </a:lnTo>
                <a:lnTo>
                  <a:pt x="2298957" y="3556000"/>
                </a:lnTo>
                <a:lnTo>
                  <a:pt x="2249209" y="3543300"/>
                </a:lnTo>
                <a:lnTo>
                  <a:pt x="2199484" y="3543300"/>
                </a:lnTo>
                <a:lnTo>
                  <a:pt x="2149790" y="3530600"/>
                </a:lnTo>
                <a:lnTo>
                  <a:pt x="6027421" y="3530600"/>
                </a:lnTo>
                <a:lnTo>
                  <a:pt x="5721488" y="3568700"/>
                </a:lnTo>
                <a:close/>
              </a:path>
              <a:path w="10287000" h="4152900">
                <a:moveTo>
                  <a:pt x="5568501" y="3581400"/>
                </a:moveTo>
                <a:lnTo>
                  <a:pt x="2498065" y="3581400"/>
                </a:lnTo>
                <a:lnTo>
                  <a:pt x="2448283" y="3568700"/>
                </a:lnTo>
                <a:lnTo>
                  <a:pt x="5619500" y="3568700"/>
                </a:lnTo>
                <a:lnTo>
                  <a:pt x="5568501" y="3581400"/>
                </a:lnTo>
                <a:close/>
              </a:path>
              <a:path w="10287000" h="4152900">
                <a:moveTo>
                  <a:pt x="5415483" y="3594100"/>
                </a:moveTo>
                <a:lnTo>
                  <a:pt x="2597602" y="3594100"/>
                </a:lnTo>
                <a:lnTo>
                  <a:pt x="2547840" y="3581400"/>
                </a:lnTo>
                <a:lnTo>
                  <a:pt x="5466493" y="3581400"/>
                </a:lnTo>
                <a:lnTo>
                  <a:pt x="5415483" y="3594100"/>
                </a:lnTo>
                <a:close/>
              </a:path>
              <a:path w="10287000" h="4152900">
                <a:moveTo>
                  <a:pt x="5262419" y="3606800"/>
                </a:moveTo>
                <a:lnTo>
                  <a:pt x="2746750" y="3606800"/>
                </a:lnTo>
                <a:lnTo>
                  <a:pt x="2697063" y="3594100"/>
                </a:lnTo>
                <a:lnTo>
                  <a:pt x="5313446" y="3594100"/>
                </a:lnTo>
                <a:lnTo>
                  <a:pt x="5262419" y="3606800"/>
                </a:lnTo>
                <a:close/>
              </a:path>
              <a:path w="10287000" h="4152900">
                <a:moveTo>
                  <a:pt x="5058240" y="3619500"/>
                </a:moveTo>
                <a:lnTo>
                  <a:pt x="2945062" y="3619500"/>
                </a:lnTo>
                <a:lnTo>
                  <a:pt x="2895561" y="3606800"/>
                </a:lnTo>
                <a:lnTo>
                  <a:pt x="5109297" y="3606800"/>
                </a:lnTo>
                <a:lnTo>
                  <a:pt x="5058240" y="3619500"/>
                </a:lnTo>
                <a:close/>
              </a:path>
              <a:path w="10287000" h="4152900">
                <a:moveTo>
                  <a:pt x="4853924" y="3632200"/>
                </a:moveTo>
                <a:lnTo>
                  <a:pt x="3143173" y="3632200"/>
                </a:lnTo>
                <a:lnTo>
                  <a:pt x="3093168" y="3619500"/>
                </a:lnTo>
                <a:lnTo>
                  <a:pt x="4905018" y="3619500"/>
                </a:lnTo>
                <a:lnTo>
                  <a:pt x="4853924" y="3632200"/>
                </a:lnTo>
                <a:close/>
              </a:path>
              <a:path w="10287000" h="4152900">
                <a:moveTo>
                  <a:pt x="4598286" y="3644900"/>
                </a:moveTo>
                <a:lnTo>
                  <a:pt x="3393617" y="3644900"/>
                </a:lnTo>
                <a:lnTo>
                  <a:pt x="3343480" y="3632200"/>
                </a:lnTo>
                <a:lnTo>
                  <a:pt x="4649438" y="3632200"/>
                </a:lnTo>
                <a:lnTo>
                  <a:pt x="4598286" y="3644900"/>
                </a:lnTo>
                <a:close/>
              </a:path>
              <a:path w="10287000" h="4152900">
                <a:moveTo>
                  <a:pt x="4046501" y="3657600"/>
                </a:moveTo>
                <a:lnTo>
                  <a:pt x="3996260" y="3657600"/>
                </a:lnTo>
                <a:lnTo>
                  <a:pt x="3946015" y="3644900"/>
                </a:lnTo>
                <a:lnTo>
                  <a:pt x="4096736" y="3644900"/>
                </a:lnTo>
                <a:lnTo>
                  <a:pt x="4046501" y="3657600"/>
                </a:lnTo>
                <a:close/>
              </a:path>
            </a:pathLst>
          </a:custGeom>
          <a:solidFill>
            <a:srgbClr val="99D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6462719"/>
            <a:ext cx="10287000" cy="1825625"/>
          </a:xfrm>
          <a:custGeom>
            <a:avLst/>
            <a:gdLst/>
            <a:ahLst/>
            <a:cxnLst/>
            <a:rect l="l" t="t" r="r" b="b"/>
            <a:pathLst>
              <a:path w="10287000" h="1825625">
                <a:moveTo>
                  <a:pt x="0" y="0"/>
                </a:moveTo>
                <a:lnTo>
                  <a:pt x="10287000" y="0"/>
                </a:lnTo>
                <a:lnTo>
                  <a:pt x="10287000" y="1825278"/>
                </a:lnTo>
                <a:lnTo>
                  <a:pt x="0" y="1825278"/>
                </a:lnTo>
                <a:lnTo>
                  <a:pt x="0" y="0"/>
                </a:lnTo>
                <a:close/>
              </a:path>
            </a:pathLst>
          </a:custGeom>
          <a:solidFill>
            <a:srgbClr val="9AA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15706476"/>
            <a:ext cx="10287000" cy="756285"/>
          </a:xfrm>
          <a:custGeom>
            <a:avLst/>
            <a:gdLst/>
            <a:ahLst/>
            <a:cxnLst/>
            <a:rect l="l" t="t" r="r" b="b"/>
            <a:pathLst>
              <a:path w="10287000" h="756284">
                <a:moveTo>
                  <a:pt x="8656733" y="361217"/>
                </a:moveTo>
                <a:lnTo>
                  <a:pt x="7720839" y="361217"/>
                </a:lnTo>
                <a:lnTo>
                  <a:pt x="7757298" y="356523"/>
                </a:lnTo>
                <a:lnTo>
                  <a:pt x="7791230" y="343465"/>
                </a:lnTo>
                <a:lnTo>
                  <a:pt x="7853415" y="297426"/>
                </a:lnTo>
                <a:lnTo>
                  <a:pt x="7882621" y="267029"/>
                </a:lnTo>
                <a:lnTo>
                  <a:pt x="7911203" y="233437"/>
                </a:lnTo>
                <a:lnTo>
                  <a:pt x="7968404" y="161834"/>
                </a:lnTo>
                <a:lnTo>
                  <a:pt x="7997975" y="126407"/>
                </a:lnTo>
                <a:lnTo>
                  <a:pt x="8028828" y="92953"/>
                </a:lnTo>
                <a:lnTo>
                  <a:pt x="8061439" y="62764"/>
                </a:lnTo>
                <a:lnTo>
                  <a:pt x="8096283" y="37132"/>
                </a:lnTo>
                <a:lnTo>
                  <a:pt x="8133839" y="17349"/>
                </a:lnTo>
                <a:lnTo>
                  <a:pt x="8178431" y="3930"/>
                </a:lnTo>
                <a:lnTo>
                  <a:pt x="8223815" y="0"/>
                </a:lnTo>
                <a:lnTo>
                  <a:pt x="8269349" y="4589"/>
                </a:lnTo>
                <a:lnTo>
                  <a:pt x="8314394" y="16729"/>
                </a:lnTo>
                <a:lnTo>
                  <a:pt x="8358309" y="35451"/>
                </a:lnTo>
                <a:lnTo>
                  <a:pt x="8400455" y="59786"/>
                </a:lnTo>
                <a:lnTo>
                  <a:pt x="8440190" y="88763"/>
                </a:lnTo>
                <a:lnTo>
                  <a:pt x="8476876" y="121415"/>
                </a:lnTo>
                <a:lnTo>
                  <a:pt x="8509872" y="156771"/>
                </a:lnTo>
                <a:lnTo>
                  <a:pt x="8539793" y="194011"/>
                </a:lnTo>
                <a:lnTo>
                  <a:pt x="8568117" y="232657"/>
                </a:lnTo>
                <a:lnTo>
                  <a:pt x="8595424" y="272106"/>
                </a:lnTo>
                <a:lnTo>
                  <a:pt x="8622327" y="311792"/>
                </a:lnTo>
                <a:lnTo>
                  <a:pt x="8649495" y="351242"/>
                </a:lnTo>
                <a:lnTo>
                  <a:pt x="8656733" y="361217"/>
                </a:lnTo>
                <a:close/>
              </a:path>
              <a:path w="10287000" h="756284">
                <a:moveTo>
                  <a:pt x="8747183" y="470636"/>
                </a:moveTo>
                <a:lnTo>
                  <a:pt x="3045106" y="470636"/>
                </a:lnTo>
                <a:lnTo>
                  <a:pt x="3091050" y="468393"/>
                </a:lnTo>
                <a:lnTo>
                  <a:pt x="3137680" y="462740"/>
                </a:lnTo>
                <a:lnTo>
                  <a:pt x="3184814" y="454082"/>
                </a:lnTo>
                <a:lnTo>
                  <a:pt x="3232268" y="442823"/>
                </a:lnTo>
                <a:lnTo>
                  <a:pt x="3279861" y="429369"/>
                </a:lnTo>
                <a:lnTo>
                  <a:pt x="3327410" y="414125"/>
                </a:lnTo>
                <a:lnTo>
                  <a:pt x="3374733" y="397497"/>
                </a:lnTo>
                <a:lnTo>
                  <a:pt x="3421646" y="379890"/>
                </a:lnTo>
                <a:lnTo>
                  <a:pt x="3467968" y="361709"/>
                </a:lnTo>
                <a:lnTo>
                  <a:pt x="3513255" y="343465"/>
                </a:lnTo>
                <a:lnTo>
                  <a:pt x="3558107" y="325247"/>
                </a:lnTo>
                <a:lnTo>
                  <a:pt x="3604952" y="306772"/>
                </a:lnTo>
                <a:lnTo>
                  <a:pt x="3652129" y="289185"/>
                </a:lnTo>
                <a:lnTo>
                  <a:pt x="3699622" y="272486"/>
                </a:lnTo>
                <a:lnTo>
                  <a:pt x="3747414" y="256675"/>
                </a:lnTo>
                <a:lnTo>
                  <a:pt x="3795489" y="241755"/>
                </a:lnTo>
                <a:lnTo>
                  <a:pt x="3843830" y="227726"/>
                </a:lnTo>
                <a:lnTo>
                  <a:pt x="3892420" y="214588"/>
                </a:lnTo>
                <a:lnTo>
                  <a:pt x="3941243" y="202342"/>
                </a:lnTo>
                <a:lnTo>
                  <a:pt x="3990283" y="190989"/>
                </a:lnTo>
                <a:lnTo>
                  <a:pt x="4039523" y="180530"/>
                </a:lnTo>
                <a:lnTo>
                  <a:pt x="4088946" y="170965"/>
                </a:lnTo>
                <a:lnTo>
                  <a:pt x="4138535" y="162296"/>
                </a:lnTo>
                <a:lnTo>
                  <a:pt x="4188275" y="154523"/>
                </a:lnTo>
                <a:lnTo>
                  <a:pt x="4238149" y="147646"/>
                </a:lnTo>
                <a:lnTo>
                  <a:pt x="4288139" y="141668"/>
                </a:lnTo>
                <a:lnTo>
                  <a:pt x="4338231" y="136588"/>
                </a:lnTo>
                <a:lnTo>
                  <a:pt x="4388406" y="132407"/>
                </a:lnTo>
                <a:lnTo>
                  <a:pt x="4438649" y="129126"/>
                </a:lnTo>
                <a:lnTo>
                  <a:pt x="4488942" y="126747"/>
                </a:lnTo>
                <a:lnTo>
                  <a:pt x="4539270" y="125268"/>
                </a:lnTo>
                <a:lnTo>
                  <a:pt x="4589616" y="124693"/>
                </a:lnTo>
                <a:lnTo>
                  <a:pt x="4639963" y="125020"/>
                </a:lnTo>
                <a:lnTo>
                  <a:pt x="4690295" y="126251"/>
                </a:lnTo>
                <a:lnTo>
                  <a:pt x="4740595" y="128387"/>
                </a:lnTo>
                <a:lnTo>
                  <a:pt x="4790846" y="131429"/>
                </a:lnTo>
                <a:lnTo>
                  <a:pt x="4841033" y="135377"/>
                </a:lnTo>
                <a:lnTo>
                  <a:pt x="4891138" y="140232"/>
                </a:lnTo>
                <a:lnTo>
                  <a:pt x="4941145" y="145995"/>
                </a:lnTo>
                <a:lnTo>
                  <a:pt x="4991038" y="152667"/>
                </a:lnTo>
                <a:lnTo>
                  <a:pt x="5040799" y="160248"/>
                </a:lnTo>
                <a:lnTo>
                  <a:pt x="5090413" y="168740"/>
                </a:lnTo>
                <a:lnTo>
                  <a:pt x="5139862" y="178142"/>
                </a:lnTo>
                <a:lnTo>
                  <a:pt x="5189131" y="188456"/>
                </a:lnTo>
                <a:lnTo>
                  <a:pt x="5238202" y="199683"/>
                </a:lnTo>
                <a:lnTo>
                  <a:pt x="5287059" y="211824"/>
                </a:lnTo>
                <a:lnTo>
                  <a:pt x="5335686" y="224878"/>
                </a:lnTo>
                <a:lnTo>
                  <a:pt x="5384066" y="238848"/>
                </a:lnTo>
                <a:lnTo>
                  <a:pt x="5433405" y="254073"/>
                </a:lnTo>
                <a:lnTo>
                  <a:pt x="5482546" y="270025"/>
                </a:lnTo>
                <a:lnTo>
                  <a:pt x="5697345" y="343480"/>
                </a:lnTo>
                <a:lnTo>
                  <a:pt x="5727161" y="353544"/>
                </a:lnTo>
                <a:lnTo>
                  <a:pt x="5776242" y="369571"/>
                </a:lnTo>
                <a:lnTo>
                  <a:pt x="5825500" y="384896"/>
                </a:lnTo>
                <a:lnTo>
                  <a:pt x="5874990" y="399316"/>
                </a:lnTo>
                <a:lnTo>
                  <a:pt x="5924765" y="412625"/>
                </a:lnTo>
                <a:lnTo>
                  <a:pt x="5974878" y="424620"/>
                </a:lnTo>
                <a:lnTo>
                  <a:pt x="6025384" y="435097"/>
                </a:lnTo>
                <a:lnTo>
                  <a:pt x="6075028" y="443659"/>
                </a:lnTo>
                <a:lnTo>
                  <a:pt x="6124932" y="450512"/>
                </a:lnTo>
                <a:lnTo>
                  <a:pt x="6175040" y="455663"/>
                </a:lnTo>
                <a:lnTo>
                  <a:pt x="6225294" y="459117"/>
                </a:lnTo>
                <a:lnTo>
                  <a:pt x="6275639" y="460880"/>
                </a:lnTo>
                <a:lnTo>
                  <a:pt x="8737300" y="460958"/>
                </a:lnTo>
                <a:lnTo>
                  <a:pt x="8738657" y="462474"/>
                </a:lnTo>
                <a:lnTo>
                  <a:pt x="8747183" y="470636"/>
                </a:lnTo>
                <a:close/>
              </a:path>
              <a:path w="10287000" h="756284">
                <a:moveTo>
                  <a:pt x="10287000" y="756242"/>
                </a:moveTo>
                <a:lnTo>
                  <a:pt x="0" y="756242"/>
                </a:lnTo>
                <a:lnTo>
                  <a:pt x="0" y="177838"/>
                </a:lnTo>
                <a:lnTo>
                  <a:pt x="90089" y="194273"/>
                </a:lnTo>
                <a:lnTo>
                  <a:pt x="148245" y="210347"/>
                </a:lnTo>
                <a:lnTo>
                  <a:pt x="197197" y="226578"/>
                </a:lnTo>
                <a:lnTo>
                  <a:pt x="245630" y="244702"/>
                </a:lnTo>
                <a:lnTo>
                  <a:pt x="293681" y="264163"/>
                </a:lnTo>
                <a:lnTo>
                  <a:pt x="436928" y="324996"/>
                </a:lnTo>
                <a:lnTo>
                  <a:pt x="484835" y="344233"/>
                </a:lnTo>
                <a:lnTo>
                  <a:pt x="533053" y="362020"/>
                </a:lnTo>
                <a:lnTo>
                  <a:pt x="581719" y="377801"/>
                </a:lnTo>
                <a:lnTo>
                  <a:pt x="630971" y="391017"/>
                </a:lnTo>
                <a:lnTo>
                  <a:pt x="680947" y="401113"/>
                </a:lnTo>
                <a:lnTo>
                  <a:pt x="731787" y="407531"/>
                </a:lnTo>
                <a:lnTo>
                  <a:pt x="779525" y="409817"/>
                </a:lnTo>
                <a:lnTo>
                  <a:pt x="2822559" y="409817"/>
                </a:lnTo>
                <a:lnTo>
                  <a:pt x="2832061" y="416503"/>
                </a:lnTo>
                <a:lnTo>
                  <a:pt x="2871838" y="437393"/>
                </a:lnTo>
                <a:lnTo>
                  <a:pt x="2913214" y="452846"/>
                </a:lnTo>
                <a:lnTo>
                  <a:pt x="2956005" y="463268"/>
                </a:lnTo>
                <a:lnTo>
                  <a:pt x="3000030" y="469062"/>
                </a:lnTo>
                <a:lnTo>
                  <a:pt x="3045106" y="470636"/>
                </a:lnTo>
                <a:lnTo>
                  <a:pt x="8747183" y="470636"/>
                </a:lnTo>
                <a:lnTo>
                  <a:pt x="8772997" y="495348"/>
                </a:lnTo>
                <a:lnTo>
                  <a:pt x="8811459" y="524549"/>
                </a:lnTo>
                <a:lnTo>
                  <a:pt x="8854141" y="548769"/>
                </a:lnTo>
                <a:lnTo>
                  <a:pt x="8899711" y="567304"/>
                </a:lnTo>
                <a:lnTo>
                  <a:pt x="8946840" y="579453"/>
                </a:lnTo>
                <a:lnTo>
                  <a:pt x="8994194" y="584513"/>
                </a:lnTo>
                <a:lnTo>
                  <a:pt x="10287000" y="584513"/>
                </a:lnTo>
                <a:lnTo>
                  <a:pt x="10287000" y="756242"/>
                </a:lnTo>
                <a:close/>
              </a:path>
              <a:path w="10287000" h="756284">
                <a:moveTo>
                  <a:pt x="8737300" y="460958"/>
                </a:moveTo>
                <a:lnTo>
                  <a:pt x="6326017" y="460958"/>
                </a:lnTo>
                <a:lnTo>
                  <a:pt x="6376373" y="459356"/>
                </a:lnTo>
                <a:lnTo>
                  <a:pt x="6426649" y="456079"/>
                </a:lnTo>
                <a:lnTo>
                  <a:pt x="6476789" y="451135"/>
                </a:lnTo>
                <a:lnTo>
                  <a:pt x="6526737" y="444528"/>
                </a:lnTo>
                <a:lnTo>
                  <a:pt x="6576436" y="436264"/>
                </a:lnTo>
                <a:lnTo>
                  <a:pt x="6625829" y="426349"/>
                </a:lnTo>
                <a:lnTo>
                  <a:pt x="6674861" y="414789"/>
                </a:lnTo>
                <a:lnTo>
                  <a:pt x="6723474" y="401589"/>
                </a:lnTo>
                <a:lnTo>
                  <a:pt x="6771612" y="386755"/>
                </a:lnTo>
                <a:lnTo>
                  <a:pt x="6819218" y="370293"/>
                </a:lnTo>
                <a:lnTo>
                  <a:pt x="6866236" y="352208"/>
                </a:lnTo>
                <a:lnTo>
                  <a:pt x="6997583" y="297025"/>
                </a:lnTo>
                <a:lnTo>
                  <a:pt x="7042406" y="278580"/>
                </a:lnTo>
                <a:lnTo>
                  <a:pt x="7087501" y="261019"/>
                </a:lnTo>
                <a:lnTo>
                  <a:pt x="7132718" y="244886"/>
                </a:lnTo>
                <a:lnTo>
                  <a:pt x="7177907" y="230726"/>
                </a:lnTo>
                <a:lnTo>
                  <a:pt x="7222920" y="219085"/>
                </a:lnTo>
                <a:lnTo>
                  <a:pt x="7267607" y="210508"/>
                </a:lnTo>
                <a:lnTo>
                  <a:pt x="7311818" y="205539"/>
                </a:lnTo>
                <a:lnTo>
                  <a:pt x="7355405" y="204725"/>
                </a:lnTo>
                <a:lnTo>
                  <a:pt x="7398217" y="208610"/>
                </a:lnTo>
                <a:lnTo>
                  <a:pt x="7440106" y="217739"/>
                </a:lnTo>
                <a:lnTo>
                  <a:pt x="7480921" y="232657"/>
                </a:lnTo>
                <a:lnTo>
                  <a:pt x="7520514" y="253910"/>
                </a:lnTo>
                <a:lnTo>
                  <a:pt x="7559726" y="282190"/>
                </a:lnTo>
                <a:lnTo>
                  <a:pt x="7597932" y="312158"/>
                </a:lnTo>
                <a:lnTo>
                  <a:pt x="7637644" y="338588"/>
                </a:lnTo>
                <a:lnTo>
                  <a:pt x="7681375" y="356255"/>
                </a:lnTo>
                <a:lnTo>
                  <a:pt x="7720839" y="361217"/>
                </a:lnTo>
                <a:lnTo>
                  <a:pt x="8656733" y="361217"/>
                </a:lnTo>
                <a:lnTo>
                  <a:pt x="8677527" y="389872"/>
                </a:lnTo>
                <a:lnTo>
                  <a:pt x="8707040" y="427132"/>
                </a:lnTo>
                <a:lnTo>
                  <a:pt x="8737300" y="460958"/>
                </a:lnTo>
                <a:close/>
              </a:path>
              <a:path w="10287000" h="756284">
                <a:moveTo>
                  <a:pt x="2763005" y="361726"/>
                </a:moveTo>
                <a:lnTo>
                  <a:pt x="1952451" y="361726"/>
                </a:lnTo>
                <a:lnTo>
                  <a:pt x="1995431" y="359422"/>
                </a:lnTo>
                <a:lnTo>
                  <a:pt x="2038540" y="353101"/>
                </a:lnTo>
                <a:lnTo>
                  <a:pt x="2081764" y="343465"/>
                </a:lnTo>
                <a:lnTo>
                  <a:pt x="2124869" y="331275"/>
                </a:lnTo>
                <a:lnTo>
                  <a:pt x="2167951" y="317202"/>
                </a:lnTo>
                <a:lnTo>
                  <a:pt x="2210887" y="301977"/>
                </a:lnTo>
                <a:lnTo>
                  <a:pt x="2296045" y="270934"/>
                </a:lnTo>
                <a:lnTo>
                  <a:pt x="2338130" y="256548"/>
                </a:lnTo>
                <a:lnTo>
                  <a:pt x="2379793" y="243874"/>
                </a:lnTo>
                <a:lnTo>
                  <a:pt x="2420967" y="233628"/>
                </a:lnTo>
                <a:lnTo>
                  <a:pt x="2461582" y="226526"/>
                </a:lnTo>
                <a:lnTo>
                  <a:pt x="2501569" y="223283"/>
                </a:lnTo>
                <a:lnTo>
                  <a:pt x="2540861" y="224617"/>
                </a:lnTo>
                <a:lnTo>
                  <a:pt x="2579387" y="231242"/>
                </a:lnTo>
                <a:lnTo>
                  <a:pt x="2617081" y="243875"/>
                </a:lnTo>
                <a:lnTo>
                  <a:pt x="2653872" y="263232"/>
                </a:lnTo>
                <a:lnTo>
                  <a:pt x="2691373" y="291673"/>
                </a:lnTo>
                <a:lnTo>
                  <a:pt x="2725563" y="324328"/>
                </a:lnTo>
                <a:lnTo>
                  <a:pt x="2758956" y="358070"/>
                </a:lnTo>
                <a:lnTo>
                  <a:pt x="2763005" y="361726"/>
                </a:lnTo>
                <a:close/>
              </a:path>
              <a:path w="10287000" h="756284">
                <a:moveTo>
                  <a:pt x="10287000" y="584513"/>
                </a:moveTo>
                <a:lnTo>
                  <a:pt x="8994194" y="584513"/>
                </a:lnTo>
                <a:lnTo>
                  <a:pt x="9040442" y="581780"/>
                </a:lnTo>
                <a:lnTo>
                  <a:pt x="9084254" y="570552"/>
                </a:lnTo>
                <a:lnTo>
                  <a:pt x="9124298" y="550127"/>
                </a:lnTo>
                <a:lnTo>
                  <a:pt x="9159243" y="519802"/>
                </a:lnTo>
                <a:lnTo>
                  <a:pt x="9185920" y="483146"/>
                </a:lnTo>
                <a:lnTo>
                  <a:pt x="9207258" y="442449"/>
                </a:lnTo>
                <a:lnTo>
                  <a:pt x="9226434" y="400287"/>
                </a:lnTo>
                <a:lnTo>
                  <a:pt x="9246623" y="359239"/>
                </a:lnTo>
                <a:lnTo>
                  <a:pt x="9270998" y="321883"/>
                </a:lnTo>
                <a:lnTo>
                  <a:pt x="9302737" y="290798"/>
                </a:lnTo>
                <a:lnTo>
                  <a:pt x="9367776" y="262185"/>
                </a:lnTo>
                <a:lnTo>
                  <a:pt x="9401622" y="259952"/>
                </a:lnTo>
                <a:lnTo>
                  <a:pt x="9436245" y="264327"/>
                </a:lnTo>
                <a:lnTo>
                  <a:pt x="9507507" y="288570"/>
                </a:lnTo>
                <a:lnTo>
                  <a:pt x="9543985" y="306275"/>
                </a:lnTo>
                <a:lnTo>
                  <a:pt x="9580923" y="326258"/>
                </a:lnTo>
                <a:lnTo>
                  <a:pt x="9611264" y="343480"/>
                </a:lnTo>
                <a:lnTo>
                  <a:pt x="9655855" y="368736"/>
                </a:lnTo>
                <a:lnTo>
                  <a:pt x="9693690" y="389067"/>
                </a:lnTo>
                <a:lnTo>
                  <a:pt x="9731666" y="407349"/>
                </a:lnTo>
                <a:lnTo>
                  <a:pt x="9769701" y="422501"/>
                </a:lnTo>
                <a:lnTo>
                  <a:pt x="9807717" y="433441"/>
                </a:lnTo>
                <a:lnTo>
                  <a:pt x="9845633" y="439086"/>
                </a:lnTo>
                <a:lnTo>
                  <a:pt x="10287000" y="439086"/>
                </a:lnTo>
                <a:lnTo>
                  <a:pt x="10287000" y="584513"/>
                </a:lnTo>
                <a:close/>
              </a:path>
              <a:path w="10287000" h="756284">
                <a:moveTo>
                  <a:pt x="10287000" y="439086"/>
                </a:moveTo>
                <a:lnTo>
                  <a:pt x="9845633" y="439086"/>
                </a:lnTo>
                <a:lnTo>
                  <a:pt x="9883370" y="438356"/>
                </a:lnTo>
                <a:lnTo>
                  <a:pt x="9920848" y="430168"/>
                </a:lnTo>
                <a:lnTo>
                  <a:pt x="9962060" y="410952"/>
                </a:lnTo>
                <a:lnTo>
                  <a:pt x="9999201" y="384344"/>
                </a:lnTo>
                <a:lnTo>
                  <a:pt x="10034249" y="353544"/>
                </a:lnTo>
                <a:lnTo>
                  <a:pt x="10068779" y="322125"/>
                </a:lnTo>
                <a:lnTo>
                  <a:pt x="10104973" y="293100"/>
                </a:lnTo>
                <a:lnTo>
                  <a:pt x="10144609" y="269855"/>
                </a:lnTo>
                <a:lnTo>
                  <a:pt x="10169321" y="266616"/>
                </a:lnTo>
                <a:lnTo>
                  <a:pt x="10209225" y="270668"/>
                </a:lnTo>
                <a:lnTo>
                  <a:pt x="10261017" y="280632"/>
                </a:lnTo>
                <a:lnTo>
                  <a:pt x="10287000" y="286871"/>
                </a:lnTo>
                <a:lnTo>
                  <a:pt x="10287000" y="439086"/>
                </a:lnTo>
                <a:close/>
              </a:path>
              <a:path w="10287000" h="756284">
                <a:moveTo>
                  <a:pt x="2822559" y="409817"/>
                </a:moveTo>
                <a:lnTo>
                  <a:pt x="779525" y="409817"/>
                </a:lnTo>
                <a:lnTo>
                  <a:pt x="827200" y="408766"/>
                </a:lnTo>
                <a:lnTo>
                  <a:pt x="874811" y="404790"/>
                </a:lnTo>
                <a:lnTo>
                  <a:pt x="922358" y="398303"/>
                </a:lnTo>
                <a:lnTo>
                  <a:pt x="969841" y="389718"/>
                </a:lnTo>
                <a:lnTo>
                  <a:pt x="1017260" y="379449"/>
                </a:lnTo>
                <a:lnTo>
                  <a:pt x="1064615" y="367908"/>
                </a:lnTo>
                <a:lnTo>
                  <a:pt x="1156193" y="343465"/>
                </a:lnTo>
                <a:lnTo>
                  <a:pt x="1253392" y="317299"/>
                </a:lnTo>
                <a:lnTo>
                  <a:pt x="1300425" y="305602"/>
                </a:lnTo>
                <a:lnTo>
                  <a:pt x="1347394" y="295113"/>
                </a:lnTo>
                <a:lnTo>
                  <a:pt x="1394298" y="286247"/>
                </a:lnTo>
                <a:lnTo>
                  <a:pt x="1441138" y="279416"/>
                </a:lnTo>
                <a:lnTo>
                  <a:pt x="1487913" y="275035"/>
                </a:lnTo>
                <a:lnTo>
                  <a:pt x="1534623" y="273515"/>
                </a:lnTo>
                <a:lnTo>
                  <a:pt x="1581268" y="275271"/>
                </a:lnTo>
                <a:lnTo>
                  <a:pt x="1627849" y="280715"/>
                </a:lnTo>
                <a:lnTo>
                  <a:pt x="1674364" y="290262"/>
                </a:lnTo>
                <a:lnTo>
                  <a:pt x="1721511" y="304224"/>
                </a:lnTo>
                <a:lnTo>
                  <a:pt x="1814566" y="336629"/>
                </a:lnTo>
                <a:lnTo>
                  <a:pt x="1861583" y="350359"/>
                </a:lnTo>
                <a:lnTo>
                  <a:pt x="1909668" y="359298"/>
                </a:lnTo>
                <a:lnTo>
                  <a:pt x="1952451" y="361726"/>
                </a:lnTo>
                <a:lnTo>
                  <a:pt x="2763005" y="361726"/>
                </a:lnTo>
                <a:lnTo>
                  <a:pt x="2794066" y="389770"/>
                </a:lnTo>
                <a:lnTo>
                  <a:pt x="2822559" y="409817"/>
                </a:lnTo>
                <a:close/>
              </a:path>
            </a:pathLst>
          </a:custGeom>
          <a:solidFill>
            <a:srgbClr val="788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19676" y="14558689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103" y="690097"/>
                </a:moveTo>
                <a:lnTo>
                  <a:pt x="1737205" y="689715"/>
                </a:lnTo>
                <a:lnTo>
                  <a:pt x="1715094" y="687801"/>
                </a:lnTo>
                <a:lnTo>
                  <a:pt x="1696748" y="686654"/>
                </a:lnTo>
                <a:lnTo>
                  <a:pt x="336678" y="686654"/>
                </a:lnTo>
                <a:lnTo>
                  <a:pt x="243952" y="688754"/>
                </a:lnTo>
                <a:lnTo>
                  <a:pt x="195500" y="687998"/>
                </a:lnTo>
                <a:lnTo>
                  <a:pt x="148061" y="683031"/>
                </a:lnTo>
                <a:lnTo>
                  <a:pt x="103438" y="671598"/>
                </a:lnTo>
                <a:lnTo>
                  <a:pt x="63435" y="651444"/>
                </a:lnTo>
                <a:lnTo>
                  <a:pt x="23653" y="611966"/>
                </a:lnTo>
                <a:lnTo>
                  <a:pt x="0" y="552334"/>
                </a:lnTo>
                <a:lnTo>
                  <a:pt x="1942" y="508154"/>
                </a:lnTo>
                <a:lnTo>
                  <a:pt x="18718" y="468407"/>
                </a:lnTo>
                <a:lnTo>
                  <a:pt x="50137" y="439543"/>
                </a:lnTo>
                <a:lnTo>
                  <a:pt x="89583" y="426910"/>
                </a:lnTo>
                <a:lnTo>
                  <a:pt x="110556" y="425180"/>
                </a:lnTo>
                <a:lnTo>
                  <a:pt x="131611" y="425483"/>
                </a:lnTo>
                <a:lnTo>
                  <a:pt x="169450" y="429832"/>
                </a:lnTo>
                <a:lnTo>
                  <a:pt x="206106" y="439883"/>
                </a:lnTo>
                <a:lnTo>
                  <a:pt x="239282" y="456785"/>
                </a:lnTo>
                <a:lnTo>
                  <a:pt x="266679" y="481688"/>
                </a:lnTo>
                <a:lnTo>
                  <a:pt x="248959" y="448808"/>
                </a:lnTo>
                <a:lnTo>
                  <a:pt x="241458" y="409119"/>
                </a:lnTo>
                <a:lnTo>
                  <a:pt x="242931" y="365051"/>
                </a:lnTo>
                <a:lnTo>
                  <a:pt x="252138" y="319033"/>
                </a:lnTo>
                <a:lnTo>
                  <a:pt x="267837" y="273491"/>
                </a:lnTo>
                <a:lnTo>
                  <a:pt x="288784" y="230856"/>
                </a:lnTo>
                <a:lnTo>
                  <a:pt x="313738" y="193554"/>
                </a:lnTo>
                <a:lnTo>
                  <a:pt x="341457" y="164016"/>
                </a:lnTo>
                <a:lnTo>
                  <a:pt x="398721" y="138950"/>
                </a:lnTo>
                <a:lnTo>
                  <a:pt x="445810" y="136536"/>
                </a:lnTo>
                <a:lnTo>
                  <a:pt x="503532" y="138163"/>
                </a:lnTo>
                <a:lnTo>
                  <a:pt x="563454" y="144569"/>
                </a:lnTo>
                <a:lnTo>
                  <a:pt x="617142" y="156494"/>
                </a:lnTo>
                <a:lnTo>
                  <a:pt x="656165" y="174676"/>
                </a:lnTo>
                <a:lnTo>
                  <a:pt x="672087" y="199852"/>
                </a:lnTo>
                <a:lnTo>
                  <a:pt x="676195" y="159201"/>
                </a:lnTo>
                <a:lnTo>
                  <a:pt x="691376" y="121068"/>
                </a:lnTo>
                <a:lnTo>
                  <a:pt x="715240" y="86862"/>
                </a:lnTo>
                <a:lnTo>
                  <a:pt x="745393" y="57991"/>
                </a:lnTo>
                <a:lnTo>
                  <a:pt x="778866" y="35232"/>
                </a:lnTo>
                <a:lnTo>
                  <a:pt x="814016" y="18315"/>
                </a:lnTo>
                <a:lnTo>
                  <a:pt x="850445" y="6931"/>
                </a:lnTo>
                <a:lnTo>
                  <a:pt x="934638" y="0"/>
                </a:lnTo>
                <a:lnTo>
                  <a:pt x="981548" y="6229"/>
                </a:lnTo>
                <a:lnTo>
                  <a:pt x="1027741" y="18886"/>
                </a:lnTo>
                <a:lnTo>
                  <a:pt x="1072477" y="37401"/>
                </a:lnTo>
                <a:lnTo>
                  <a:pt x="1115013" y="61204"/>
                </a:lnTo>
                <a:lnTo>
                  <a:pt x="1154608" y="89724"/>
                </a:lnTo>
                <a:lnTo>
                  <a:pt x="1190521" y="122393"/>
                </a:lnTo>
                <a:lnTo>
                  <a:pt x="1222011" y="158641"/>
                </a:lnTo>
                <a:lnTo>
                  <a:pt x="1247091" y="120387"/>
                </a:lnTo>
                <a:lnTo>
                  <a:pt x="1278252" y="90177"/>
                </a:lnTo>
                <a:lnTo>
                  <a:pt x="1314209" y="67838"/>
                </a:lnTo>
                <a:lnTo>
                  <a:pt x="1353679" y="53193"/>
                </a:lnTo>
                <a:lnTo>
                  <a:pt x="1395377" y="46070"/>
                </a:lnTo>
                <a:lnTo>
                  <a:pt x="1438020" y="46293"/>
                </a:lnTo>
                <a:lnTo>
                  <a:pt x="1480324" y="53687"/>
                </a:lnTo>
                <a:lnTo>
                  <a:pt x="1521005" y="68077"/>
                </a:lnTo>
                <a:lnTo>
                  <a:pt x="1558780" y="89290"/>
                </a:lnTo>
                <a:lnTo>
                  <a:pt x="1592364" y="117149"/>
                </a:lnTo>
                <a:lnTo>
                  <a:pt x="1620474" y="151481"/>
                </a:lnTo>
                <a:lnTo>
                  <a:pt x="1641591" y="192302"/>
                </a:lnTo>
                <a:lnTo>
                  <a:pt x="1653808" y="236599"/>
                </a:lnTo>
                <a:lnTo>
                  <a:pt x="1657166" y="282533"/>
                </a:lnTo>
                <a:lnTo>
                  <a:pt x="1651710" y="328266"/>
                </a:lnTo>
                <a:lnTo>
                  <a:pt x="1637483" y="371957"/>
                </a:lnTo>
                <a:lnTo>
                  <a:pt x="1614529" y="411770"/>
                </a:lnTo>
                <a:lnTo>
                  <a:pt x="1659315" y="387441"/>
                </a:lnTo>
                <a:lnTo>
                  <a:pt x="1708730" y="374977"/>
                </a:lnTo>
                <a:lnTo>
                  <a:pt x="1759307" y="375471"/>
                </a:lnTo>
                <a:lnTo>
                  <a:pt x="1807583" y="390014"/>
                </a:lnTo>
                <a:lnTo>
                  <a:pt x="1849165" y="419149"/>
                </a:lnTo>
                <a:lnTo>
                  <a:pt x="1879803" y="459716"/>
                </a:lnTo>
                <a:lnTo>
                  <a:pt x="1896403" y="507301"/>
                </a:lnTo>
                <a:lnTo>
                  <a:pt x="1895867" y="557487"/>
                </a:lnTo>
                <a:lnTo>
                  <a:pt x="1880878" y="598340"/>
                </a:lnTo>
                <a:lnTo>
                  <a:pt x="1855177" y="633663"/>
                </a:lnTo>
                <a:lnTo>
                  <a:pt x="1821538" y="662563"/>
                </a:lnTo>
                <a:lnTo>
                  <a:pt x="1782734" y="684146"/>
                </a:lnTo>
                <a:lnTo>
                  <a:pt x="1776807" y="686654"/>
                </a:lnTo>
                <a:lnTo>
                  <a:pt x="1759103" y="690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178240" y="13171729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132" y="690099"/>
                </a:moveTo>
                <a:lnTo>
                  <a:pt x="1737240" y="689710"/>
                </a:lnTo>
                <a:lnTo>
                  <a:pt x="1715131" y="687762"/>
                </a:lnTo>
                <a:lnTo>
                  <a:pt x="1696785" y="686594"/>
                </a:lnTo>
                <a:lnTo>
                  <a:pt x="336716" y="686594"/>
                </a:lnTo>
                <a:lnTo>
                  <a:pt x="243971" y="688716"/>
                </a:lnTo>
                <a:lnTo>
                  <a:pt x="195501" y="687979"/>
                </a:lnTo>
                <a:lnTo>
                  <a:pt x="148043" y="683031"/>
                </a:lnTo>
                <a:lnTo>
                  <a:pt x="103405" y="671613"/>
                </a:lnTo>
                <a:lnTo>
                  <a:pt x="63396" y="651465"/>
                </a:lnTo>
                <a:lnTo>
                  <a:pt x="23656" y="611985"/>
                </a:lnTo>
                <a:lnTo>
                  <a:pt x="0" y="552321"/>
                </a:lnTo>
                <a:lnTo>
                  <a:pt x="1963" y="508142"/>
                </a:lnTo>
                <a:lnTo>
                  <a:pt x="18750" y="468409"/>
                </a:lnTo>
                <a:lnTo>
                  <a:pt x="50177" y="439550"/>
                </a:lnTo>
                <a:lnTo>
                  <a:pt x="89643" y="426926"/>
                </a:lnTo>
                <a:lnTo>
                  <a:pt x="110595" y="425196"/>
                </a:lnTo>
                <a:lnTo>
                  <a:pt x="131636" y="425498"/>
                </a:lnTo>
                <a:lnTo>
                  <a:pt x="169483" y="429844"/>
                </a:lnTo>
                <a:lnTo>
                  <a:pt x="206150" y="439896"/>
                </a:lnTo>
                <a:lnTo>
                  <a:pt x="239346" y="456800"/>
                </a:lnTo>
                <a:lnTo>
                  <a:pt x="266784" y="481703"/>
                </a:lnTo>
                <a:lnTo>
                  <a:pt x="249042" y="448824"/>
                </a:lnTo>
                <a:lnTo>
                  <a:pt x="241519" y="409136"/>
                </a:lnTo>
                <a:lnTo>
                  <a:pt x="242974" y="365069"/>
                </a:lnTo>
                <a:lnTo>
                  <a:pt x="252165" y="319049"/>
                </a:lnTo>
                <a:lnTo>
                  <a:pt x="267851" y="273506"/>
                </a:lnTo>
                <a:lnTo>
                  <a:pt x="288791" y="230869"/>
                </a:lnTo>
                <a:lnTo>
                  <a:pt x="313744" y="193566"/>
                </a:lnTo>
                <a:lnTo>
                  <a:pt x="341469" y="164026"/>
                </a:lnTo>
                <a:lnTo>
                  <a:pt x="398730" y="138961"/>
                </a:lnTo>
                <a:lnTo>
                  <a:pt x="445814" y="136547"/>
                </a:lnTo>
                <a:lnTo>
                  <a:pt x="503539" y="138174"/>
                </a:lnTo>
                <a:lnTo>
                  <a:pt x="563469" y="144582"/>
                </a:lnTo>
                <a:lnTo>
                  <a:pt x="617167" y="156508"/>
                </a:lnTo>
                <a:lnTo>
                  <a:pt x="656197" y="174690"/>
                </a:lnTo>
                <a:lnTo>
                  <a:pt x="672124" y="199869"/>
                </a:lnTo>
                <a:lnTo>
                  <a:pt x="676229" y="159216"/>
                </a:lnTo>
                <a:lnTo>
                  <a:pt x="691409" y="121085"/>
                </a:lnTo>
                <a:lnTo>
                  <a:pt x="715272" y="86879"/>
                </a:lnTo>
                <a:lnTo>
                  <a:pt x="745426" y="58006"/>
                </a:lnTo>
                <a:lnTo>
                  <a:pt x="778901" y="35244"/>
                </a:lnTo>
                <a:lnTo>
                  <a:pt x="814050" y="18327"/>
                </a:lnTo>
                <a:lnTo>
                  <a:pt x="850476" y="6946"/>
                </a:lnTo>
                <a:lnTo>
                  <a:pt x="934650" y="0"/>
                </a:lnTo>
                <a:lnTo>
                  <a:pt x="981553" y="6219"/>
                </a:lnTo>
                <a:lnTo>
                  <a:pt x="1027747" y="18875"/>
                </a:lnTo>
                <a:lnTo>
                  <a:pt x="1072488" y="37394"/>
                </a:lnTo>
                <a:lnTo>
                  <a:pt x="1115032" y="61205"/>
                </a:lnTo>
                <a:lnTo>
                  <a:pt x="1154636" y="89735"/>
                </a:lnTo>
                <a:lnTo>
                  <a:pt x="1190555" y="122411"/>
                </a:lnTo>
                <a:lnTo>
                  <a:pt x="1222048" y="158661"/>
                </a:lnTo>
                <a:lnTo>
                  <a:pt x="1247128" y="120405"/>
                </a:lnTo>
                <a:lnTo>
                  <a:pt x="1278289" y="90193"/>
                </a:lnTo>
                <a:lnTo>
                  <a:pt x="1314245" y="67852"/>
                </a:lnTo>
                <a:lnTo>
                  <a:pt x="1353712" y="53206"/>
                </a:lnTo>
                <a:lnTo>
                  <a:pt x="1395407" y="46079"/>
                </a:lnTo>
                <a:lnTo>
                  <a:pt x="1438046" y="46298"/>
                </a:lnTo>
                <a:lnTo>
                  <a:pt x="1480343" y="53686"/>
                </a:lnTo>
                <a:lnTo>
                  <a:pt x="1521016" y="68069"/>
                </a:lnTo>
                <a:lnTo>
                  <a:pt x="1558779" y="89271"/>
                </a:lnTo>
                <a:lnTo>
                  <a:pt x="1592349" y="117118"/>
                </a:lnTo>
                <a:lnTo>
                  <a:pt x="1620441" y="151434"/>
                </a:lnTo>
                <a:lnTo>
                  <a:pt x="1641565" y="192261"/>
                </a:lnTo>
                <a:lnTo>
                  <a:pt x="1653796" y="236572"/>
                </a:lnTo>
                <a:lnTo>
                  <a:pt x="1657177" y="282522"/>
                </a:lnTo>
                <a:lnTo>
                  <a:pt x="1651749" y="328269"/>
                </a:lnTo>
                <a:lnTo>
                  <a:pt x="1637555" y="371971"/>
                </a:lnTo>
                <a:lnTo>
                  <a:pt x="1614635" y="411784"/>
                </a:lnTo>
                <a:lnTo>
                  <a:pt x="1659364" y="387457"/>
                </a:lnTo>
                <a:lnTo>
                  <a:pt x="1708743" y="374985"/>
                </a:lnTo>
                <a:lnTo>
                  <a:pt x="1759314" y="375458"/>
                </a:lnTo>
                <a:lnTo>
                  <a:pt x="1807620" y="389965"/>
                </a:lnTo>
                <a:lnTo>
                  <a:pt x="1849182" y="419106"/>
                </a:lnTo>
                <a:lnTo>
                  <a:pt x="1879801" y="459698"/>
                </a:lnTo>
                <a:lnTo>
                  <a:pt x="1896401" y="507306"/>
                </a:lnTo>
                <a:lnTo>
                  <a:pt x="1895904" y="557498"/>
                </a:lnTo>
                <a:lnTo>
                  <a:pt x="1880911" y="598351"/>
                </a:lnTo>
                <a:lnTo>
                  <a:pt x="1855199" y="633674"/>
                </a:lnTo>
                <a:lnTo>
                  <a:pt x="1821538" y="662575"/>
                </a:lnTo>
                <a:lnTo>
                  <a:pt x="1782702" y="684161"/>
                </a:lnTo>
                <a:lnTo>
                  <a:pt x="1776827" y="686594"/>
                </a:lnTo>
                <a:lnTo>
                  <a:pt x="1759132" y="69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331060" y="13079654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054" y="690071"/>
                </a:moveTo>
                <a:lnTo>
                  <a:pt x="1737157" y="689684"/>
                </a:lnTo>
                <a:lnTo>
                  <a:pt x="1715046" y="687753"/>
                </a:lnTo>
                <a:lnTo>
                  <a:pt x="1696700" y="686594"/>
                </a:lnTo>
                <a:lnTo>
                  <a:pt x="336631" y="686594"/>
                </a:lnTo>
                <a:lnTo>
                  <a:pt x="243939" y="688716"/>
                </a:lnTo>
                <a:lnTo>
                  <a:pt x="195485" y="687979"/>
                </a:lnTo>
                <a:lnTo>
                  <a:pt x="148037" y="683031"/>
                </a:lnTo>
                <a:lnTo>
                  <a:pt x="103405" y="671613"/>
                </a:lnTo>
                <a:lnTo>
                  <a:pt x="63398" y="651465"/>
                </a:lnTo>
                <a:lnTo>
                  <a:pt x="23618" y="611984"/>
                </a:lnTo>
                <a:lnTo>
                  <a:pt x="0" y="552319"/>
                </a:lnTo>
                <a:lnTo>
                  <a:pt x="1954" y="508133"/>
                </a:lnTo>
                <a:lnTo>
                  <a:pt x="18715" y="468380"/>
                </a:lnTo>
                <a:lnTo>
                  <a:pt x="50092" y="439482"/>
                </a:lnTo>
                <a:lnTo>
                  <a:pt x="89601" y="426917"/>
                </a:lnTo>
                <a:lnTo>
                  <a:pt x="110582" y="425195"/>
                </a:lnTo>
                <a:lnTo>
                  <a:pt x="131637" y="425498"/>
                </a:lnTo>
                <a:lnTo>
                  <a:pt x="169444" y="429844"/>
                </a:lnTo>
                <a:lnTo>
                  <a:pt x="206101" y="439896"/>
                </a:lnTo>
                <a:lnTo>
                  <a:pt x="239292" y="456800"/>
                </a:lnTo>
                <a:lnTo>
                  <a:pt x="266699" y="481703"/>
                </a:lnTo>
                <a:lnTo>
                  <a:pt x="248959" y="448824"/>
                </a:lnTo>
                <a:lnTo>
                  <a:pt x="241443" y="409136"/>
                </a:lnTo>
                <a:lnTo>
                  <a:pt x="242907" y="365067"/>
                </a:lnTo>
                <a:lnTo>
                  <a:pt x="252110" y="319048"/>
                </a:lnTo>
                <a:lnTo>
                  <a:pt x="267809" y="273505"/>
                </a:lnTo>
                <a:lnTo>
                  <a:pt x="288762" y="230868"/>
                </a:lnTo>
                <a:lnTo>
                  <a:pt x="313727" y="193565"/>
                </a:lnTo>
                <a:lnTo>
                  <a:pt x="341462" y="164026"/>
                </a:lnTo>
                <a:lnTo>
                  <a:pt x="398721" y="138961"/>
                </a:lnTo>
                <a:lnTo>
                  <a:pt x="445791" y="136547"/>
                </a:lnTo>
                <a:lnTo>
                  <a:pt x="503499" y="138174"/>
                </a:lnTo>
                <a:lnTo>
                  <a:pt x="563412" y="144582"/>
                </a:lnTo>
                <a:lnTo>
                  <a:pt x="617096" y="156508"/>
                </a:lnTo>
                <a:lnTo>
                  <a:pt x="656116" y="174690"/>
                </a:lnTo>
                <a:lnTo>
                  <a:pt x="672039" y="199869"/>
                </a:lnTo>
                <a:lnTo>
                  <a:pt x="676147" y="159216"/>
                </a:lnTo>
                <a:lnTo>
                  <a:pt x="691332" y="121085"/>
                </a:lnTo>
                <a:lnTo>
                  <a:pt x="715201" y="86879"/>
                </a:lnTo>
                <a:lnTo>
                  <a:pt x="745359" y="58006"/>
                </a:lnTo>
                <a:lnTo>
                  <a:pt x="778823" y="35234"/>
                </a:lnTo>
                <a:lnTo>
                  <a:pt x="813970" y="18301"/>
                </a:lnTo>
                <a:lnTo>
                  <a:pt x="850399" y="6916"/>
                </a:lnTo>
                <a:lnTo>
                  <a:pt x="934599" y="0"/>
                </a:lnTo>
                <a:lnTo>
                  <a:pt x="981515" y="6219"/>
                </a:lnTo>
                <a:lnTo>
                  <a:pt x="1027716" y="18875"/>
                </a:lnTo>
                <a:lnTo>
                  <a:pt x="1072459" y="37394"/>
                </a:lnTo>
                <a:lnTo>
                  <a:pt x="1115001" y="61205"/>
                </a:lnTo>
                <a:lnTo>
                  <a:pt x="1154597" y="89735"/>
                </a:lnTo>
                <a:lnTo>
                  <a:pt x="1190505" y="122411"/>
                </a:lnTo>
                <a:lnTo>
                  <a:pt x="1221980" y="158661"/>
                </a:lnTo>
                <a:lnTo>
                  <a:pt x="1247072" y="120404"/>
                </a:lnTo>
                <a:lnTo>
                  <a:pt x="1278239" y="90193"/>
                </a:lnTo>
                <a:lnTo>
                  <a:pt x="1314198" y="67851"/>
                </a:lnTo>
                <a:lnTo>
                  <a:pt x="1353666" y="53205"/>
                </a:lnTo>
                <a:lnTo>
                  <a:pt x="1395360" y="46078"/>
                </a:lnTo>
                <a:lnTo>
                  <a:pt x="1437997" y="46297"/>
                </a:lnTo>
                <a:lnTo>
                  <a:pt x="1480294" y="53685"/>
                </a:lnTo>
                <a:lnTo>
                  <a:pt x="1520969" y="68068"/>
                </a:lnTo>
                <a:lnTo>
                  <a:pt x="1558737" y="89270"/>
                </a:lnTo>
                <a:lnTo>
                  <a:pt x="1592317" y="117116"/>
                </a:lnTo>
                <a:lnTo>
                  <a:pt x="1620425" y="151432"/>
                </a:lnTo>
                <a:lnTo>
                  <a:pt x="1641550" y="192256"/>
                </a:lnTo>
                <a:lnTo>
                  <a:pt x="1653781" y="236556"/>
                </a:lnTo>
                <a:lnTo>
                  <a:pt x="1657159" y="282496"/>
                </a:lnTo>
                <a:lnTo>
                  <a:pt x="1651720" y="328238"/>
                </a:lnTo>
                <a:lnTo>
                  <a:pt x="1637505" y="371947"/>
                </a:lnTo>
                <a:lnTo>
                  <a:pt x="1614550" y="411784"/>
                </a:lnTo>
                <a:lnTo>
                  <a:pt x="1659318" y="387476"/>
                </a:lnTo>
                <a:lnTo>
                  <a:pt x="1708697" y="374985"/>
                </a:lnTo>
                <a:lnTo>
                  <a:pt x="1759248" y="375439"/>
                </a:lnTo>
                <a:lnTo>
                  <a:pt x="1807535" y="389965"/>
                </a:lnTo>
                <a:lnTo>
                  <a:pt x="1849108" y="419106"/>
                </a:lnTo>
                <a:lnTo>
                  <a:pt x="1879740" y="459697"/>
                </a:lnTo>
                <a:lnTo>
                  <a:pt x="1896362" y="507305"/>
                </a:lnTo>
                <a:lnTo>
                  <a:pt x="1895906" y="557498"/>
                </a:lnTo>
                <a:lnTo>
                  <a:pt x="1880903" y="598341"/>
                </a:lnTo>
                <a:lnTo>
                  <a:pt x="1855174" y="633648"/>
                </a:lnTo>
                <a:lnTo>
                  <a:pt x="1821510" y="662546"/>
                </a:lnTo>
                <a:lnTo>
                  <a:pt x="1782703" y="684161"/>
                </a:lnTo>
                <a:lnTo>
                  <a:pt x="1776759" y="686594"/>
                </a:lnTo>
                <a:lnTo>
                  <a:pt x="1759054" y="69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451232" y="14414451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071" y="690065"/>
                </a:moveTo>
                <a:lnTo>
                  <a:pt x="1737190" y="689679"/>
                </a:lnTo>
                <a:lnTo>
                  <a:pt x="1715083" y="687750"/>
                </a:lnTo>
                <a:lnTo>
                  <a:pt x="1696707" y="686592"/>
                </a:lnTo>
                <a:lnTo>
                  <a:pt x="336639" y="686592"/>
                </a:lnTo>
                <a:lnTo>
                  <a:pt x="243916" y="688711"/>
                </a:lnTo>
                <a:lnTo>
                  <a:pt x="195466" y="687973"/>
                </a:lnTo>
                <a:lnTo>
                  <a:pt x="148029" y="683026"/>
                </a:lnTo>
                <a:lnTo>
                  <a:pt x="103407" y="671610"/>
                </a:lnTo>
                <a:lnTo>
                  <a:pt x="63405" y="651468"/>
                </a:lnTo>
                <a:lnTo>
                  <a:pt x="23609" y="611984"/>
                </a:lnTo>
                <a:lnTo>
                  <a:pt x="0" y="552318"/>
                </a:lnTo>
                <a:lnTo>
                  <a:pt x="1959" y="508129"/>
                </a:lnTo>
                <a:lnTo>
                  <a:pt x="18722" y="468376"/>
                </a:lnTo>
                <a:lnTo>
                  <a:pt x="50099" y="439482"/>
                </a:lnTo>
                <a:lnTo>
                  <a:pt x="89582" y="426909"/>
                </a:lnTo>
                <a:lnTo>
                  <a:pt x="110561" y="425187"/>
                </a:lnTo>
                <a:lnTo>
                  <a:pt x="131644" y="425491"/>
                </a:lnTo>
                <a:lnTo>
                  <a:pt x="169452" y="429840"/>
                </a:lnTo>
                <a:lnTo>
                  <a:pt x="206109" y="439890"/>
                </a:lnTo>
                <a:lnTo>
                  <a:pt x="239299" y="456792"/>
                </a:lnTo>
                <a:lnTo>
                  <a:pt x="266706" y="481696"/>
                </a:lnTo>
                <a:lnTo>
                  <a:pt x="248966" y="448820"/>
                </a:lnTo>
                <a:lnTo>
                  <a:pt x="241449" y="409134"/>
                </a:lnTo>
                <a:lnTo>
                  <a:pt x="242912" y="365067"/>
                </a:lnTo>
                <a:lnTo>
                  <a:pt x="252111" y="319047"/>
                </a:lnTo>
                <a:lnTo>
                  <a:pt x="267804" y="273505"/>
                </a:lnTo>
                <a:lnTo>
                  <a:pt x="288749" y="230867"/>
                </a:lnTo>
                <a:lnTo>
                  <a:pt x="313702" y="193564"/>
                </a:lnTo>
                <a:lnTo>
                  <a:pt x="341421" y="164024"/>
                </a:lnTo>
                <a:lnTo>
                  <a:pt x="398685" y="138954"/>
                </a:lnTo>
                <a:lnTo>
                  <a:pt x="445773" y="136530"/>
                </a:lnTo>
                <a:lnTo>
                  <a:pt x="503493" y="138143"/>
                </a:lnTo>
                <a:lnTo>
                  <a:pt x="563414" y="144535"/>
                </a:lnTo>
                <a:lnTo>
                  <a:pt x="617102" y="156446"/>
                </a:lnTo>
                <a:lnTo>
                  <a:pt x="656123" y="174618"/>
                </a:lnTo>
                <a:lnTo>
                  <a:pt x="672046" y="199790"/>
                </a:lnTo>
                <a:lnTo>
                  <a:pt x="676154" y="159152"/>
                </a:lnTo>
                <a:lnTo>
                  <a:pt x="691337" y="121039"/>
                </a:lnTo>
                <a:lnTo>
                  <a:pt x="715201" y="86837"/>
                </a:lnTo>
                <a:lnTo>
                  <a:pt x="745349" y="57930"/>
                </a:lnTo>
                <a:lnTo>
                  <a:pt x="778823" y="35201"/>
                </a:lnTo>
                <a:lnTo>
                  <a:pt x="813975" y="18290"/>
                </a:lnTo>
                <a:lnTo>
                  <a:pt x="850406" y="6915"/>
                </a:lnTo>
                <a:lnTo>
                  <a:pt x="934603" y="0"/>
                </a:lnTo>
                <a:lnTo>
                  <a:pt x="981512" y="6218"/>
                </a:lnTo>
                <a:lnTo>
                  <a:pt x="1027704" y="18872"/>
                </a:lnTo>
                <a:lnTo>
                  <a:pt x="1072438" y="37391"/>
                </a:lnTo>
                <a:lnTo>
                  <a:pt x="1114973" y="61201"/>
                </a:lnTo>
                <a:lnTo>
                  <a:pt x="1154568" y="89730"/>
                </a:lnTo>
                <a:lnTo>
                  <a:pt x="1190480" y="122403"/>
                </a:lnTo>
                <a:lnTo>
                  <a:pt x="1221970" y="158649"/>
                </a:lnTo>
                <a:lnTo>
                  <a:pt x="1247066" y="120393"/>
                </a:lnTo>
                <a:lnTo>
                  <a:pt x="1278237" y="90179"/>
                </a:lnTo>
                <a:lnTo>
                  <a:pt x="1314198" y="67833"/>
                </a:lnTo>
                <a:lnTo>
                  <a:pt x="1353669" y="53181"/>
                </a:lnTo>
                <a:lnTo>
                  <a:pt x="1395364" y="46049"/>
                </a:lnTo>
                <a:lnTo>
                  <a:pt x="1438003" y="46264"/>
                </a:lnTo>
                <a:lnTo>
                  <a:pt x="1480301" y="53650"/>
                </a:lnTo>
                <a:lnTo>
                  <a:pt x="1520976" y="68035"/>
                </a:lnTo>
                <a:lnTo>
                  <a:pt x="1558745" y="89244"/>
                </a:lnTo>
                <a:lnTo>
                  <a:pt x="1592325" y="117102"/>
                </a:lnTo>
                <a:lnTo>
                  <a:pt x="1620433" y="151437"/>
                </a:lnTo>
                <a:lnTo>
                  <a:pt x="1641556" y="192263"/>
                </a:lnTo>
                <a:lnTo>
                  <a:pt x="1653785" y="236572"/>
                </a:lnTo>
                <a:lnTo>
                  <a:pt x="1657160" y="282522"/>
                </a:lnTo>
                <a:lnTo>
                  <a:pt x="1651720" y="328268"/>
                </a:lnTo>
                <a:lnTo>
                  <a:pt x="1637506" y="371967"/>
                </a:lnTo>
                <a:lnTo>
                  <a:pt x="1614557" y="411777"/>
                </a:lnTo>
                <a:lnTo>
                  <a:pt x="1659333" y="387445"/>
                </a:lnTo>
                <a:lnTo>
                  <a:pt x="1708723" y="374957"/>
                </a:lnTo>
                <a:lnTo>
                  <a:pt x="1759277" y="375422"/>
                </a:lnTo>
                <a:lnTo>
                  <a:pt x="1807542" y="389952"/>
                </a:lnTo>
                <a:lnTo>
                  <a:pt x="1849125" y="419100"/>
                </a:lnTo>
                <a:lnTo>
                  <a:pt x="1879771" y="459696"/>
                </a:lnTo>
                <a:lnTo>
                  <a:pt x="1896391" y="507305"/>
                </a:lnTo>
                <a:lnTo>
                  <a:pt x="1895896" y="557494"/>
                </a:lnTo>
                <a:lnTo>
                  <a:pt x="1880874" y="598308"/>
                </a:lnTo>
                <a:lnTo>
                  <a:pt x="1855153" y="633610"/>
                </a:lnTo>
                <a:lnTo>
                  <a:pt x="1821508" y="662503"/>
                </a:lnTo>
                <a:lnTo>
                  <a:pt x="1782711" y="684084"/>
                </a:lnTo>
                <a:lnTo>
                  <a:pt x="1776766" y="686592"/>
                </a:lnTo>
                <a:lnTo>
                  <a:pt x="1759071" y="690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299845" y="14570213"/>
            <a:ext cx="1407160" cy="2292985"/>
          </a:xfrm>
          <a:custGeom>
            <a:avLst/>
            <a:gdLst/>
            <a:ahLst/>
            <a:cxnLst/>
            <a:rect l="l" t="t" r="r" b="b"/>
            <a:pathLst>
              <a:path w="1407159" h="2292984">
                <a:moveTo>
                  <a:pt x="0" y="2292562"/>
                </a:moveTo>
                <a:lnTo>
                  <a:pt x="1407053" y="2292562"/>
                </a:lnTo>
                <a:lnTo>
                  <a:pt x="1407053" y="0"/>
                </a:lnTo>
                <a:lnTo>
                  <a:pt x="0" y="0"/>
                </a:lnTo>
                <a:lnTo>
                  <a:pt x="0" y="2292562"/>
                </a:lnTo>
                <a:close/>
              </a:path>
            </a:pathLst>
          </a:custGeom>
          <a:solidFill>
            <a:srgbClr val="DA52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299845" y="14570213"/>
            <a:ext cx="1407160" cy="142875"/>
          </a:xfrm>
          <a:custGeom>
            <a:avLst/>
            <a:gdLst/>
            <a:ahLst/>
            <a:cxnLst/>
            <a:rect l="l" t="t" r="r" b="b"/>
            <a:pathLst>
              <a:path w="1407159" h="142875">
                <a:moveTo>
                  <a:pt x="0" y="142258"/>
                </a:moveTo>
                <a:lnTo>
                  <a:pt x="1407053" y="142258"/>
                </a:lnTo>
                <a:lnTo>
                  <a:pt x="1407053" y="0"/>
                </a:lnTo>
                <a:lnTo>
                  <a:pt x="0" y="0"/>
                </a:lnTo>
                <a:lnTo>
                  <a:pt x="0" y="142258"/>
                </a:lnTo>
                <a:close/>
              </a:path>
            </a:pathLst>
          </a:custGeom>
          <a:solidFill>
            <a:srgbClr val="DEC4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297685" y="14570213"/>
            <a:ext cx="1409700" cy="40005"/>
          </a:xfrm>
          <a:custGeom>
            <a:avLst/>
            <a:gdLst/>
            <a:ahLst/>
            <a:cxnLst/>
            <a:rect l="l" t="t" r="r" b="b"/>
            <a:pathLst>
              <a:path w="1409700" h="40005">
                <a:moveTo>
                  <a:pt x="1409213" y="39637"/>
                </a:moveTo>
                <a:lnTo>
                  <a:pt x="0" y="39637"/>
                </a:lnTo>
                <a:lnTo>
                  <a:pt x="0" y="0"/>
                </a:lnTo>
                <a:lnTo>
                  <a:pt x="1409213" y="0"/>
                </a:lnTo>
                <a:lnTo>
                  <a:pt x="1409213" y="39637"/>
                </a:lnTo>
                <a:close/>
              </a:path>
            </a:pathLst>
          </a:custGeom>
          <a:solidFill>
            <a:srgbClr val="FDDF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124903" y="14919857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859"/>
                </a:moveTo>
                <a:lnTo>
                  <a:pt x="0" y="374859"/>
                </a:lnTo>
                <a:lnTo>
                  <a:pt x="0" y="0"/>
                </a:lnTo>
                <a:lnTo>
                  <a:pt x="372404" y="0"/>
                </a:lnTo>
                <a:lnTo>
                  <a:pt x="372404" y="374859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110171" y="14904631"/>
            <a:ext cx="401955" cy="405765"/>
          </a:xfrm>
          <a:custGeom>
            <a:avLst/>
            <a:gdLst/>
            <a:ahLst/>
            <a:cxnLst/>
            <a:rect l="l" t="t" r="r" b="b"/>
            <a:pathLst>
              <a:path w="401954" h="405765">
                <a:moveTo>
                  <a:pt x="401840" y="0"/>
                </a:moveTo>
                <a:lnTo>
                  <a:pt x="372478" y="0"/>
                </a:lnTo>
                <a:lnTo>
                  <a:pt x="372478" y="30492"/>
                </a:lnTo>
                <a:lnTo>
                  <a:pt x="372478" y="374802"/>
                </a:lnTo>
                <a:lnTo>
                  <a:pt x="29451" y="374802"/>
                </a:lnTo>
                <a:lnTo>
                  <a:pt x="29451" y="30492"/>
                </a:lnTo>
                <a:lnTo>
                  <a:pt x="372478" y="30492"/>
                </a:lnTo>
                <a:lnTo>
                  <a:pt x="372478" y="0"/>
                </a:lnTo>
                <a:lnTo>
                  <a:pt x="0" y="0"/>
                </a:lnTo>
                <a:lnTo>
                  <a:pt x="0" y="30492"/>
                </a:lnTo>
                <a:lnTo>
                  <a:pt x="0" y="374802"/>
                </a:lnTo>
                <a:lnTo>
                  <a:pt x="0" y="405295"/>
                </a:lnTo>
                <a:lnTo>
                  <a:pt x="14719" y="405295"/>
                </a:lnTo>
                <a:lnTo>
                  <a:pt x="401840" y="405295"/>
                </a:lnTo>
                <a:lnTo>
                  <a:pt x="401840" y="390042"/>
                </a:lnTo>
                <a:lnTo>
                  <a:pt x="401840" y="374802"/>
                </a:lnTo>
                <a:lnTo>
                  <a:pt x="401840" y="30492"/>
                </a:lnTo>
                <a:lnTo>
                  <a:pt x="4018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141083" y="14937715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98" y="338696"/>
                </a:moveTo>
                <a:lnTo>
                  <a:pt x="83566" y="0"/>
                </a:lnTo>
                <a:lnTo>
                  <a:pt x="0" y="0"/>
                </a:lnTo>
                <a:lnTo>
                  <a:pt x="0" y="18503"/>
                </a:lnTo>
                <a:lnTo>
                  <a:pt x="200761" y="338696"/>
                </a:lnTo>
                <a:lnTo>
                  <a:pt x="295998" y="338696"/>
                </a:lnTo>
                <a:close/>
              </a:path>
              <a:path w="345440" h="339090">
                <a:moveTo>
                  <a:pt x="345071" y="146507"/>
                </a:moveTo>
                <a:lnTo>
                  <a:pt x="252793" y="0"/>
                </a:lnTo>
                <a:lnTo>
                  <a:pt x="180657" y="0"/>
                </a:lnTo>
                <a:lnTo>
                  <a:pt x="345071" y="262305"/>
                </a:lnTo>
                <a:lnTo>
                  <a:pt x="345071" y="146507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131583" y="14919859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379"/>
                </a:moveTo>
                <a:lnTo>
                  <a:pt x="193052" y="165379"/>
                </a:lnTo>
                <a:lnTo>
                  <a:pt x="193052" y="0"/>
                </a:lnTo>
                <a:lnTo>
                  <a:pt x="166039" y="0"/>
                </a:lnTo>
                <a:lnTo>
                  <a:pt x="166039" y="165379"/>
                </a:lnTo>
                <a:lnTo>
                  <a:pt x="0" y="165379"/>
                </a:lnTo>
                <a:lnTo>
                  <a:pt x="0" y="209499"/>
                </a:lnTo>
                <a:lnTo>
                  <a:pt x="166039" y="209499"/>
                </a:lnTo>
                <a:lnTo>
                  <a:pt x="166039" y="374865"/>
                </a:lnTo>
                <a:lnTo>
                  <a:pt x="193052" y="374865"/>
                </a:lnTo>
                <a:lnTo>
                  <a:pt x="193052" y="209499"/>
                </a:lnTo>
                <a:lnTo>
                  <a:pt x="359105" y="209499"/>
                </a:lnTo>
                <a:lnTo>
                  <a:pt x="359105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507138" y="14919857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859"/>
                </a:moveTo>
                <a:lnTo>
                  <a:pt x="0" y="374859"/>
                </a:lnTo>
                <a:lnTo>
                  <a:pt x="0" y="0"/>
                </a:lnTo>
                <a:lnTo>
                  <a:pt x="372404" y="0"/>
                </a:lnTo>
                <a:lnTo>
                  <a:pt x="372404" y="374859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6492481" y="14904631"/>
            <a:ext cx="401955" cy="405765"/>
          </a:xfrm>
          <a:custGeom>
            <a:avLst/>
            <a:gdLst/>
            <a:ahLst/>
            <a:cxnLst/>
            <a:rect l="l" t="t" r="r" b="b"/>
            <a:pathLst>
              <a:path w="401954" h="405765">
                <a:moveTo>
                  <a:pt x="401764" y="0"/>
                </a:moveTo>
                <a:lnTo>
                  <a:pt x="372402" y="0"/>
                </a:lnTo>
                <a:lnTo>
                  <a:pt x="372402" y="30492"/>
                </a:lnTo>
                <a:lnTo>
                  <a:pt x="372402" y="374802"/>
                </a:lnTo>
                <a:lnTo>
                  <a:pt x="29375" y="374802"/>
                </a:lnTo>
                <a:lnTo>
                  <a:pt x="29375" y="30492"/>
                </a:lnTo>
                <a:lnTo>
                  <a:pt x="372402" y="30492"/>
                </a:lnTo>
                <a:lnTo>
                  <a:pt x="372402" y="0"/>
                </a:lnTo>
                <a:lnTo>
                  <a:pt x="0" y="0"/>
                </a:lnTo>
                <a:lnTo>
                  <a:pt x="0" y="30492"/>
                </a:lnTo>
                <a:lnTo>
                  <a:pt x="0" y="374802"/>
                </a:lnTo>
                <a:lnTo>
                  <a:pt x="0" y="405295"/>
                </a:lnTo>
                <a:lnTo>
                  <a:pt x="14655" y="405295"/>
                </a:lnTo>
                <a:lnTo>
                  <a:pt x="401764" y="405295"/>
                </a:lnTo>
                <a:lnTo>
                  <a:pt x="401764" y="390042"/>
                </a:lnTo>
                <a:lnTo>
                  <a:pt x="401764" y="374802"/>
                </a:lnTo>
                <a:lnTo>
                  <a:pt x="401764" y="30492"/>
                </a:lnTo>
                <a:lnTo>
                  <a:pt x="401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523393" y="14937715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22" y="338696"/>
                </a:moveTo>
                <a:lnTo>
                  <a:pt x="83566" y="0"/>
                </a:lnTo>
                <a:lnTo>
                  <a:pt x="0" y="0"/>
                </a:lnTo>
                <a:lnTo>
                  <a:pt x="0" y="18503"/>
                </a:lnTo>
                <a:lnTo>
                  <a:pt x="200685" y="338696"/>
                </a:lnTo>
                <a:lnTo>
                  <a:pt x="295922" y="338696"/>
                </a:lnTo>
                <a:close/>
              </a:path>
              <a:path w="345440" h="339090">
                <a:moveTo>
                  <a:pt x="344995" y="146507"/>
                </a:moveTo>
                <a:lnTo>
                  <a:pt x="252717" y="0"/>
                </a:lnTo>
                <a:lnTo>
                  <a:pt x="180632" y="0"/>
                </a:lnTo>
                <a:lnTo>
                  <a:pt x="344995" y="262305"/>
                </a:lnTo>
                <a:lnTo>
                  <a:pt x="344995" y="146507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6513817" y="14919859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379"/>
                </a:moveTo>
                <a:lnTo>
                  <a:pt x="193052" y="165379"/>
                </a:lnTo>
                <a:lnTo>
                  <a:pt x="193052" y="0"/>
                </a:lnTo>
                <a:lnTo>
                  <a:pt x="166052" y="0"/>
                </a:lnTo>
                <a:lnTo>
                  <a:pt x="166052" y="165379"/>
                </a:lnTo>
                <a:lnTo>
                  <a:pt x="0" y="165379"/>
                </a:lnTo>
                <a:lnTo>
                  <a:pt x="0" y="209499"/>
                </a:lnTo>
                <a:lnTo>
                  <a:pt x="166052" y="209499"/>
                </a:lnTo>
                <a:lnTo>
                  <a:pt x="166052" y="374865"/>
                </a:lnTo>
                <a:lnTo>
                  <a:pt x="193052" y="374865"/>
                </a:lnTo>
                <a:lnTo>
                  <a:pt x="193052" y="209499"/>
                </a:lnTo>
                <a:lnTo>
                  <a:pt x="359105" y="209499"/>
                </a:lnTo>
                <a:lnTo>
                  <a:pt x="359105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7124903" y="15468934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7110171" y="15454757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840" y="0"/>
                </a:moveTo>
                <a:lnTo>
                  <a:pt x="372478" y="0"/>
                </a:lnTo>
                <a:lnTo>
                  <a:pt x="372478" y="29222"/>
                </a:lnTo>
                <a:lnTo>
                  <a:pt x="372478" y="374802"/>
                </a:lnTo>
                <a:lnTo>
                  <a:pt x="29451" y="374802"/>
                </a:lnTo>
                <a:lnTo>
                  <a:pt x="29451" y="29222"/>
                </a:lnTo>
                <a:lnTo>
                  <a:pt x="372478" y="29222"/>
                </a:lnTo>
                <a:lnTo>
                  <a:pt x="372478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404025"/>
                </a:lnTo>
                <a:lnTo>
                  <a:pt x="14719" y="404025"/>
                </a:lnTo>
                <a:lnTo>
                  <a:pt x="401840" y="404025"/>
                </a:lnTo>
                <a:lnTo>
                  <a:pt x="401840" y="388772"/>
                </a:lnTo>
                <a:lnTo>
                  <a:pt x="401840" y="374802"/>
                </a:lnTo>
                <a:lnTo>
                  <a:pt x="401840" y="29222"/>
                </a:lnTo>
                <a:lnTo>
                  <a:pt x="4018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7141083" y="15486787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98" y="338696"/>
                </a:moveTo>
                <a:lnTo>
                  <a:pt x="83566" y="0"/>
                </a:lnTo>
                <a:lnTo>
                  <a:pt x="0" y="0"/>
                </a:lnTo>
                <a:lnTo>
                  <a:pt x="0" y="18503"/>
                </a:lnTo>
                <a:lnTo>
                  <a:pt x="200761" y="338696"/>
                </a:lnTo>
                <a:lnTo>
                  <a:pt x="295998" y="338696"/>
                </a:lnTo>
                <a:close/>
              </a:path>
              <a:path w="345440" h="339090">
                <a:moveTo>
                  <a:pt x="345071" y="146583"/>
                </a:moveTo>
                <a:lnTo>
                  <a:pt x="252793" y="0"/>
                </a:lnTo>
                <a:lnTo>
                  <a:pt x="180657" y="0"/>
                </a:lnTo>
                <a:lnTo>
                  <a:pt x="345071" y="262369"/>
                </a:lnTo>
                <a:lnTo>
                  <a:pt x="345071" y="146583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7131583" y="15468943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442"/>
                </a:moveTo>
                <a:lnTo>
                  <a:pt x="193052" y="165442"/>
                </a:lnTo>
                <a:lnTo>
                  <a:pt x="193052" y="0"/>
                </a:lnTo>
                <a:lnTo>
                  <a:pt x="166039" y="0"/>
                </a:lnTo>
                <a:lnTo>
                  <a:pt x="166039" y="165442"/>
                </a:lnTo>
                <a:lnTo>
                  <a:pt x="0" y="165442"/>
                </a:lnTo>
                <a:lnTo>
                  <a:pt x="0" y="209550"/>
                </a:lnTo>
                <a:lnTo>
                  <a:pt x="166039" y="209550"/>
                </a:lnTo>
                <a:lnTo>
                  <a:pt x="166039" y="374929"/>
                </a:lnTo>
                <a:lnTo>
                  <a:pt x="193052" y="374929"/>
                </a:lnTo>
                <a:lnTo>
                  <a:pt x="193052" y="209550"/>
                </a:lnTo>
                <a:lnTo>
                  <a:pt x="359105" y="209550"/>
                </a:lnTo>
                <a:lnTo>
                  <a:pt x="359105" y="165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507138" y="15468934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6492481" y="15454757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764" y="0"/>
                </a:moveTo>
                <a:lnTo>
                  <a:pt x="372402" y="0"/>
                </a:lnTo>
                <a:lnTo>
                  <a:pt x="372402" y="29222"/>
                </a:lnTo>
                <a:lnTo>
                  <a:pt x="372402" y="374802"/>
                </a:lnTo>
                <a:lnTo>
                  <a:pt x="29375" y="374802"/>
                </a:lnTo>
                <a:lnTo>
                  <a:pt x="29375" y="29222"/>
                </a:lnTo>
                <a:lnTo>
                  <a:pt x="372402" y="29222"/>
                </a:lnTo>
                <a:lnTo>
                  <a:pt x="372402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404025"/>
                </a:lnTo>
                <a:lnTo>
                  <a:pt x="14655" y="404025"/>
                </a:lnTo>
                <a:lnTo>
                  <a:pt x="401764" y="404025"/>
                </a:lnTo>
                <a:lnTo>
                  <a:pt x="401764" y="388772"/>
                </a:lnTo>
                <a:lnTo>
                  <a:pt x="401764" y="374802"/>
                </a:lnTo>
                <a:lnTo>
                  <a:pt x="401764" y="29222"/>
                </a:lnTo>
                <a:lnTo>
                  <a:pt x="401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6523393" y="15486787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22" y="338696"/>
                </a:moveTo>
                <a:lnTo>
                  <a:pt x="83566" y="0"/>
                </a:lnTo>
                <a:lnTo>
                  <a:pt x="0" y="0"/>
                </a:lnTo>
                <a:lnTo>
                  <a:pt x="0" y="18503"/>
                </a:lnTo>
                <a:lnTo>
                  <a:pt x="200685" y="338696"/>
                </a:lnTo>
                <a:lnTo>
                  <a:pt x="295922" y="338696"/>
                </a:lnTo>
                <a:close/>
              </a:path>
              <a:path w="345440" h="339090">
                <a:moveTo>
                  <a:pt x="344995" y="146583"/>
                </a:moveTo>
                <a:lnTo>
                  <a:pt x="252717" y="0"/>
                </a:lnTo>
                <a:lnTo>
                  <a:pt x="180632" y="0"/>
                </a:lnTo>
                <a:lnTo>
                  <a:pt x="344995" y="262369"/>
                </a:lnTo>
                <a:lnTo>
                  <a:pt x="344995" y="146583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513817" y="15468943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442"/>
                </a:moveTo>
                <a:lnTo>
                  <a:pt x="193052" y="165442"/>
                </a:lnTo>
                <a:lnTo>
                  <a:pt x="193052" y="0"/>
                </a:lnTo>
                <a:lnTo>
                  <a:pt x="166052" y="0"/>
                </a:lnTo>
                <a:lnTo>
                  <a:pt x="166052" y="165442"/>
                </a:lnTo>
                <a:lnTo>
                  <a:pt x="0" y="165442"/>
                </a:lnTo>
                <a:lnTo>
                  <a:pt x="0" y="209550"/>
                </a:lnTo>
                <a:lnTo>
                  <a:pt x="166052" y="209550"/>
                </a:lnTo>
                <a:lnTo>
                  <a:pt x="166052" y="374929"/>
                </a:lnTo>
                <a:lnTo>
                  <a:pt x="193052" y="374929"/>
                </a:lnTo>
                <a:lnTo>
                  <a:pt x="193052" y="209550"/>
                </a:lnTo>
                <a:lnTo>
                  <a:pt x="359105" y="209550"/>
                </a:lnTo>
                <a:lnTo>
                  <a:pt x="359105" y="165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7124903" y="16018079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110171" y="16003613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840" y="0"/>
                </a:moveTo>
                <a:lnTo>
                  <a:pt x="372478" y="0"/>
                </a:lnTo>
                <a:lnTo>
                  <a:pt x="372478" y="29222"/>
                </a:lnTo>
                <a:lnTo>
                  <a:pt x="372478" y="374802"/>
                </a:lnTo>
                <a:lnTo>
                  <a:pt x="29451" y="374802"/>
                </a:lnTo>
                <a:lnTo>
                  <a:pt x="29451" y="29222"/>
                </a:lnTo>
                <a:lnTo>
                  <a:pt x="372478" y="29222"/>
                </a:lnTo>
                <a:lnTo>
                  <a:pt x="372478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404025"/>
                </a:lnTo>
                <a:lnTo>
                  <a:pt x="14719" y="404025"/>
                </a:lnTo>
                <a:lnTo>
                  <a:pt x="401840" y="404025"/>
                </a:lnTo>
                <a:lnTo>
                  <a:pt x="401840" y="388772"/>
                </a:lnTo>
                <a:lnTo>
                  <a:pt x="401840" y="374802"/>
                </a:lnTo>
                <a:lnTo>
                  <a:pt x="401840" y="29222"/>
                </a:lnTo>
                <a:lnTo>
                  <a:pt x="4018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141083" y="16035909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98" y="338721"/>
                </a:moveTo>
                <a:lnTo>
                  <a:pt x="83566" y="0"/>
                </a:lnTo>
                <a:lnTo>
                  <a:pt x="0" y="0"/>
                </a:lnTo>
                <a:lnTo>
                  <a:pt x="0" y="18529"/>
                </a:lnTo>
                <a:lnTo>
                  <a:pt x="200761" y="338721"/>
                </a:lnTo>
                <a:lnTo>
                  <a:pt x="295998" y="338721"/>
                </a:lnTo>
                <a:close/>
              </a:path>
              <a:path w="345440" h="339090">
                <a:moveTo>
                  <a:pt x="345071" y="146532"/>
                </a:moveTo>
                <a:lnTo>
                  <a:pt x="252793" y="0"/>
                </a:lnTo>
                <a:lnTo>
                  <a:pt x="180657" y="0"/>
                </a:lnTo>
                <a:lnTo>
                  <a:pt x="345071" y="262318"/>
                </a:lnTo>
                <a:lnTo>
                  <a:pt x="345071" y="146532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131583" y="16018091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379"/>
                </a:moveTo>
                <a:lnTo>
                  <a:pt x="193052" y="165379"/>
                </a:lnTo>
                <a:lnTo>
                  <a:pt x="193052" y="0"/>
                </a:lnTo>
                <a:lnTo>
                  <a:pt x="166039" y="0"/>
                </a:lnTo>
                <a:lnTo>
                  <a:pt x="166039" y="165379"/>
                </a:lnTo>
                <a:lnTo>
                  <a:pt x="0" y="165379"/>
                </a:lnTo>
                <a:lnTo>
                  <a:pt x="0" y="209537"/>
                </a:lnTo>
                <a:lnTo>
                  <a:pt x="166039" y="209537"/>
                </a:lnTo>
                <a:lnTo>
                  <a:pt x="166039" y="374916"/>
                </a:lnTo>
                <a:lnTo>
                  <a:pt x="193052" y="374916"/>
                </a:lnTo>
                <a:lnTo>
                  <a:pt x="193052" y="209537"/>
                </a:lnTo>
                <a:lnTo>
                  <a:pt x="359105" y="209537"/>
                </a:lnTo>
                <a:lnTo>
                  <a:pt x="359105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6507138" y="16018079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6492481" y="16003613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764" y="0"/>
                </a:moveTo>
                <a:lnTo>
                  <a:pt x="372402" y="0"/>
                </a:lnTo>
                <a:lnTo>
                  <a:pt x="372402" y="29222"/>
                </a:lnTo>
                <a:lnTo>
                  <a:pt x="372402" y="374802"/>
                </a:lnTo>
                <a:lnTo>
                  <a:pt x="29375" y="374802"/>
                </a:lnTo>
                <a:lnTo>
                  <a:pt x="29375" y="29222"/>
                </a:lnTo>
                <a:lnTo>
                  <a:pt x="372402" y="29222"/>
                </a:lnTo>
                <a:lnTo>
                  <a:pt x="372402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404025"/>
                </a:lnTo>
                <a:lnTo>
                  <a:pt x="14655" y="404025"/>
                </a:lnTo>
                <a:lnTo>
                  <a:pt x="401764" y="404025"/>
                </a:lnTo>
                <a:lnTo>
                  <a:pt x="401764" y="388772"/>
                </a:lnTo>
                <a:lnTo>
                  <a:pt x="401764" y="374802"/>
                </a:lnTo>
                <a:lnTo>
                  <a:pt x="401764" y="29222"/>
                </a:lnTo>
                <a:lnTo>
                  <a:pt x="4017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523393" y="16035909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40" h="339090">
                <a:moveTo>
                  <a:pt x="295922" y="338721"/>
                </a:moveTo>
                <a:lnTo>
                  <a:pt x="83566" y="0"/>
                </a:lnTo>
                <a:lnTo>
                  <a:pt x="0" y="0"/>
                </a:lnTo>
                <a:lnTo>
                  <a:pt x="0" y="18529"/>
                </a:lnTo>
                <a:lnTo>
                  <a:pt x="200685" y="338721"/>
                </a:lnTo>
                <a:lnTo>
                  <a:pt x="295922" y="338721"/>
                </a:lnTo>
                <a:close/>
              </a:path>
              <a:path w="345440" h="339090">
                <a:moveTo>
                  <a:pt x="344995" y="146532"/>
                </a:moveTo>
                <a:lnTo>
                  <a:pt x="252717" y="0"/>
                </a:lnTo>
                <a:lnTo>
                  <a:pt x="180632" y="0"/>
                </a:lnTo>
                <a:lnTo>
                  <a:pt x="344995" y="262318"/>
                </a:lnTo>
                <a:lnTo>
                  <a:pt x="344995" y="146532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6513817" y="16018091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09" h="375284">
                <a:moveTo>
                  <a:pt x="359105" y="165379"/>
                </a:moveTo>
                <a:lnTo>
                  <a:pt x="193052" y="165379"/>
                </a:lnTo>
                <a:lnTo>
                  <a:pt x="193052" y="0"/>
                </a:lnTo>
                <a:lnTo>
                  <a:pt x="166052" y="0"/>
                </a:lnTo>
                <a:lnTo>
                  <a:pt x="166052" y="165379"/>
                </a:lnTo>
                <a:lnTo>
                  <a:pt x="0" y="165379"/>
                </a:lnTo>
                <a:lnTo>
                  <a:pt x="0" y="209537"/>
                </a:lnTo>
                <a:lnTo>
                  <a:pt x="166052" y="209537"/>
                </a:lnTo>
                <a:lnTo>
                  <a:pt x="166052" y="374916"/>
                </a:lnTo>
                <a:lnTo>
                  <a:pt x="193052" y="374916"/>
                </a:lnTo>
                <a:lnTo>
                  <a:pt x="193052" y="209537"/>
                </a:lnTo>
                <a:lnTo>
                  <a:pt x="359105" y="209537"/>
                </a:lnTo>
                <a:lnTo>
                  <a:pt x="359105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7155205" y="16451784"/>
            <a:ext cx="551815" cy="278765"/>
          </a:xfrm>
          <a:custGeom>
            <a:avLst/>
            <a:gdLst/>
            <a:ahLst/>
            <a:cxnLst/>
            <a:rect l="l" t="t" r="r" b="b"/>
            <a:pathLst>
              <a:path w="551815" h="278765">
                <a:moveTo>
                  <a:pt x="220649" y="92811"/>
                </a:moveTo>
                <a:lnTo>
                  <a:pt x="0" y="92811"/>
                </a:lnTo>
                <a:lnTo>
                  <a:pt x="0" y="185648"/>
                </a:lnTo>
                <a:lnTo>
                  <a:pt x="220649" y="185648"/>
                </a:lnTo>
                <a:lnTo>
                  <a:pt x="220649" y="92811"/>
                </a:lnTo>
                <a:close/>
              </a:path>
              <a:path w="551815" h="278765">
                <a:moveTo>
                  <a:pt x="551688" y="185648"/>
                </a:moveTo>
                <a:lnTo>
                  <a:pt x="330949" y="185648"/>
                </a:lnTo>
                <a:lnTo>
                  <a:pt x="330949" y="278460"/>
                </a:lnTo>
                <a:lnTo>
                  <a:pt x="551688" y="278460"/>
                </a:lnTo>
                <a:lnTo>
                  <a:pt x="551688" y="185648"/>
                </a:lnTo>
                <a:close/>
              </a:path>
              <a:path w="551815" h="278765">
                <a:moveTo>
                  <a:pt x="551688" y="0"/>
                </a:moveTo>
                <a:lnTo>
                  <a:pt x="330949" y="0"/>
                </a:lnTo>
                <a:lnTo>
                  <a:pt x="330949" y="92811"/>
                </a:lnTo>
                <a:lnTo>
                  <a:pt x="551688" y="92811"/>
                </a:lnTo>
                <a:lnTo>
                  <a:pt x="551688" y="0"/>
                </a:lnTo>
                <a:close/>
              </a:path>
            </a:pathLst>
          </a:custGeom>
          <a:solidFill>
            <a:srgbClr val="C449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7044842" y="16451784"/>
            <a:ext cx="563245" cy="371475"/>
          </a:xfrm>
          <a:custGeom>
            <a:avLst/>
            <a:gdLst/>
            <a:ahLst/>
            <a:cxnLst/>
            <a:rect l="l" t="t" r="r" b="b"/>
            <a:pathLst>
              <a:path w="563245" h="371475">
                <a:moveTo>
                  <a:pt x="220662" y="0"/>
                </a:moveTo>
                <a:lnTo>
                  <a:pt x="0" y="0"/>
                </a:lnTo>
                <a:lnTo>
                  <a:pt x="0" y="92811"/>
                </a:lnTo>
                <a:lnTo>
                  <a:pt x="220662" y="92811"/>
                </a:lnTo>
                <a:lnTo>
                  <a:pt x="220662" y="0"/>
                </a:lnTo>
                <a:close/>
              </a:path>
              <a:path w="563245" h="371475">
                <a:moveTo>
                  <a:pt x="551675" y="92811"/>
                </a:moveTo>
                <a:lnTo>
                  <a:pt x="331012" y="92811"/>
                </a:lnTo>
                <a:lnTo>
                  <a:pt x="331012" y="185648"/>
                </a:lnTo>
                <a:lnTo>
                  <a:pt x="551675" y="185648"/>
                </a:lnTo>
                <a:lnTo>
                  <a:pt x="551675" y="92811"/>
                </a:lnTo>
                <a:close/>
              </a:path>
              <a:path w="563245" h="371475">
                <a:moveTo>
                  <a:pt x="562813" y="278460"/>
                </a:moveTo>
                <a:lnTo>
                  <a:pt x="342163" y="278460"/>
                </a:lnTo>
                <a:lnTo>
                  <a:pt x="342163" y="371271"/>
                </a:lnTo>
                <a:lnTo>
                  <a:pt x="562813" y="371271"/>
                </a:lnTo>
                <a:lnTo>
                  <a:pt x="562813" y="278460"/>
                </a:lnTo>
                <a:close/>
              </a:path>
            </a:pathLst>
          </a:custGeom>
          <a:solidFill>
            <a:srgbClr val="DE7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265511" y="16637420"/>
            <a:ext cx="220979" cy="93345"/>
          </a:xfrm>
          <a:custGeom>
            <a:avLst/>
            <a:gdLst/>
            <a:ahLst/>
            <a:cxnLst/>
            <a:rect l="l" t="t" r="r" b="b"/>
            <a:pathLst>
              <a:path w="220979" h="93344">
                <a:moveTo>
                  <a:pt x="220650" y="92815"/>
                </a:moveTo>
                <a:lnTo>
                  <a:pt x="0" y="92815"/>
                </a:lnTo>
                <a:lnTo>
                  <a:pt x="0" y="0"/>
                </a:lnTo>
                <a:lnTo>
                  <a:pt x="220650" y="0"/>
                </a:lnTo>
                <a:lnTo>
                  <a:pt x="220650" y="92815"/>
                </a:lnTo>
                <a:close/>
              </a:path>
            </a:pathLst>
          </a:custGeom>
          <a:solidFill>
            <a:srgbClr val="A63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578202" y="14570212"/>
            <a:ext cx="1419225" cy="2292985"/>
          </a:xfrm>
          <a:custGeom>
            <a:avLst/>
            <a:gdLst/>
            <a:ahLst/>
            <a:cxnLst/>
            <a:rect l="l" t="t" r="r" b="b"/>
            <a:pathLst>
              <a:path w="1419225" h="2292984">
                <a:moveTo>
                  <a:pt x="0" y="2292631"/>
                </a:moveTo>
                <a:lnTo>
                  <a:pt x="1419132" y="2292631"/>
                </a:lnTo>
                <a:lnTo>
                  <a:pt x="1419132" y="0"/>
                </a:lnTo>
                <a:lnTo>
                  <a:pt x="0" y="0"/>
                </a:lnTo>
                <a:lnTo>
                  <a:pt x="0" y="2292631"/>
                </a:lnTo>
                <a:close/>
              </a:path>
            </a:pathLst>
          </a:custGeom>
          <a:solidFill>
            <a:srgbClr val="DA52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4059698" y="14570212"/>
            <a:ext cx="42545" cy="2292985"/>
          </a:xfrm>
          <a:custGeom>
            <a:avLst/>
            <a:gdLst/>
            <a:ahLst/>
            <a:cxnLst/>
            <a:rect l="l" t="t" r="r" b="b"/>
            <a:pathLst>
              <a:path w="42545" h="2292984">
                <a:moveTo>
                  <a:pt x="0" y="2292631"/>
                </a:moveTo>
                <a:lnTo>
                  <a:pt x="42198" y="2292631"/>
                </a:lnTo>
                <a:lnTo>
                  <a:pt x="42198" y="0"/>
                </a:lnTo>
                <a:lnTo>
                  <a:pt x="0" y="0"/>
                </a:lnTo>
                <a:lnTo>
                  <a:pt x="0" y="2292631"/>
                </a:lnTo>
                <a:close/>
              </a:path>
            </a:pathLst>
          </a:custGeom>
          <a:solidFill>
            <a:srgbClr val="DA52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2578202" y="14570212"/>
            <a:ext cx="1482090" cy="142875"/>
          </a:xfrm>
          <a:custGeom>
            <a:avLst/>
            <a:gdLst/>
            <a:ahLst/>
            <a:cxnLst/>
            <a:rect l="l" t="t" r="r" b="b"/>
            <a:pathLst>
              <a:path w="1482089" h="142875">
                <a:moveTo>
                  <a:pt x="1481496" y="142258"/>
                </a:moveTo>
                <a:lnTo>
                  <a:pt x="0" y="142258"/>
                </a:lnTo>
                <a:lnTo>
                  <a:pt x="0" y="0"/>
                </a:lnTo>
                <a:lnTo>
                  <a:pt x="1481496" y="0"/>
                </a:lnTo>
                <a:lnTo>
                  <a:pt x="1481496" y="142258"/>
                </a:lnTo>
                <a:close/>
              </a:path>
            </a:pathLst>
          </a:custGeom>
          <a:solidFill>
            <a:srgbClr val="DEC4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2578202" y="14570264"/>
            <a:ext cx="1409700" cy="40005"/>
          </a:xfrm>
          <a:custGeom>
            <a:avLst/>
            <a:gdLst/>
            <a:ahLst/>
            <a:cxnLst/>
            <a:rect l="l" t="t" r="r" b="b"/>
            <a:pathLst>
              <a:path w="1409700" h="40005">
                <a:moveTo>
                  <a:pt x="1409213" y="39585"/>
                </a:moveTo>
                <a:lnTo>
                  <a:pt x="0" y="39585"/>
                </a:lnTo>
                <a:lnTo>
                  <a:pt x="0" y="0"/>
                </a:lnTo>
                <a:lnTo>
                  <a:pt x="1409213" y="0"/>
                </a:lnTo>
                <a:lnTo>
                  <a:pt x="1409213" y="39585"/>
                </a:lnTo>
                <a:close/>
              </a:path>
            </a:pathLst>
          </a:custGeom>
          <a:solidFill>
            <a:srgbClr val="FDDF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2787724" y="14919857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4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2772994" y="14904631"/>
            <a:ext cx="401955" cy="405765"/>
          </a:xfrm>
          <a:custGeom>
            <a:avLst/>
            <a:gdLst/>
            <a:ahLst/>
            <a:cxnLst/>
            <a:rect l="l" t="t" r="r" b="b"/>
            <a:pathLst>
              <a:path w="401955" h="405765">
                <a:moveTo>
                  <a:pt x="401828" y="0"/>
                </a:moveTo>
                <a:lnTo>
                  <a:pt x="372402" y="0"/>
                </a:lnTo>
                <a:lnTo>
                  <a:pt x="372402" y="30492"/>
                </a:lnTo>
                <a:lnTo>
                  <a:pt x="372402" y="376072"/>
                </a:lnTo>
                <a:lnTo>
                  <a:pt x="29362" y="376072"/>
                </a:lnTo>
                <a:lnTo>
                  <a:pt x="29362" y="30492"/>
                </a:lnTo>
                <a:lnTo>
                  <a:pt x="372402" y="30492"/>
                </a:lnTo>
                <a:lnTo>
                  <a:pt x="372402" y="0"/>
                </a:lnTo>
                <a:lnTo>
                  <a:pt x="0" y="0"/>
                </a:lnTo>
                <a:lnTo>
                  <a:pt x="0" y="30492"/>
                </a:lnTo>
                <a:lnTo>
                  <a:pt x="0" y="376072"/>
                </a:lnTo>
                <a:lnTo>
                  <a:pt x="0" y="390042"/>
                </a:lnTo>
                <a:lnTo>
                  <a:pt x="0" y="405295"/>
                </a:lnTo>
                <a:lnTo>
                  <a:pt x="401828" y="405295"/>
                </a:lnTo>
                <a:lnTo>
                  <a:pt x="401828" y="3049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2798851" y="14937715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426" y="0"/>
                </a:moveTo>
                <a:lnTo>
                  <a:pt x="92265" y="0"/>
                </a:lnTo>
                <a:lnTo>
                  <a:pt x="0" y="146583"/>
                </a:lnTo>
                <a:lnTo>
                  <a:pt x="0" y="262356"/>
                </a:lnTo>
                <a:lnTo>
                  <a:pt x="164426" y="0"/>
                </a:lnTo>
                <a:close/>
              </a:path>
              <a:path w="345439" h="339090">
                <a:moveTo>
                  <a:pt x="345059" y="0"/>
                </a:moveTo>
                <a:lnTo>
                  <a:pt x="261429" y="0"/>
                </a:lnTo>
                <a:lnTo>
                  <a:pt x="49136" y="338696"/>
                </a:lnTo>
                <a:lnTo>
                  <a:pt x="144386" y="338696"/>
                </a:lnTo>
                <a:lnTo>
                  <a:pt x="345059" y="18503"/>
                </a:lnTo>
                <a:lnTo>
                  <a:pt x="345059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2794406" y="14919859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092" y="165455"/>
                </a:moveTo>
                <a:lnTo>
                  <a:pt x="192963" y="165455"/>
                </a:lnTo>
                <a:lnTo>
                  <a:pt x="192963" y="0"/>
                </a:lnTo>
                <a:lnTo>
                  <a:pt x="166039" y="0"/>
                </a:lnTo>
                <a:lnTo>
                  <a:pt x="166039" y="165455"/>
                </a:lnTo>
                <a:lnTo>
                  <a:pt x="0" y="165455"/>
                </a:lnTo>
                <a:lnTo>
                  <a:pt x="0" y="209550"/>
                </a:lnTo>
                <a:lnTo>
                  <a:pt x="166039" y="209550"/>
                </a:lnTo>
                <a:lnTo>
                  <a:pt x="166039" y="374929"/>
                </a:lnTo>
                <a:lnTo>
                  <a:pt x="192963" y="374929"/>
                </a:lnTo>
                <a:lnTo>
                  <a:pt x="192963" y="209550"/>
                </a:lnTo>
                <a:lnTo>
                  <a:pt x="359092" y="209550"/>
                </a:lnTo>
                <a:lnTo>
                  <a:pt x="359092" y="165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3405489" y="14919857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3390760" y="14904631"/>
            <a:ext cx="401955" cy="405765"/>
          </a:xfrm>
          <a:custGeom>
            <a:avLst/>
            <a:gdLst/>
            <a:ahLst/>
            <a:cxnLst/>
            <a:rect l="l" t="t" r="r" b="b"/>
            <a:pathLst>
              <a:path w="401954" h="405765">
                <a:moveTo>
                  <a:pt x="401828" y="0"/>
                </a:moveTo>
                <a:lnTo>
                  <a:pt x="372478" y="0"/>
                </a:lnTo>
                <a:lnTo>
                  <a:pt x="372478" y="30492"/>
                </a:lnTo>
                <a:lnTo>
                  <a:pt x="372478" y="376072"/>
                </a:lnTo>
                <a:lnTo>
                  <a:pt x="29362" y="376072"/>
                </a:lnTo>
                <a:lnTo>
                  <a:pt x="29362" y="30492"/>
                </a:lnTo>
                <a:lnTo>
                  <a:pt x="372478" y="30492"/>
                </a:lnTo>
                <a:lnTo>
                  <a:pt x="372478" y="0"/>
                </a:lnTo>
                <a:lnTo>
                  <a:pt x="0" y="0"/>
                </a:lnTo>
                <a:lnTo>
                  <a:pt x="0" y="30492"/>
                </a:lnTo>
                <a:lnTo>
                  <a:pt x="0" y="376072"/>
                </a:lnTo>
                <a:lnTo>
                  <a:pt x="0" y="390042"/>
                </a:lnTo>
                <a:lnTo>
                  <a:pt x="0" y="405295"/>
                </a:lnTo>
                <a:lnTo>
                  <a:pt x="401828" y="405295"/>
                </a:lnTo>
                <a:lnTo>
                  <a:pt x="401828" y="3049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3416541" y="14937715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503" y="0"/>
                </a:moveTo>
                <a:lnTo>
                  <a:pt x="92278" y="0"/>
                </a:lnTo>
                <a:lnTo>
                  <a:pt x="0" y="146583"/>
                </a:lnTo>
                <a:lnTo>
                  <a:pt x="0" y="262356"/>
                </a:lnTo>
                <a:lnTo>
                  <a:pt x="164503" y="0"/>
                </a:lnTo>
                <a:close/>
              </a:path>
              <a:path w="345439" h="339090">
                <a:moveTo>
                  <a:pt x="345135" y="0"/>
                </a:moveTo>
                <a:lnTo>
                  <a:pt x="261569" y="0"/>
                </a:lnTo>
                <a:lnTo>
                  <a:pt x="49212" y="338696"/>
                </a:lnTo>
                <a:lnTo>
                  <a:pt x="144399" y="338696"/>
                </a:lnTo>
                <a:lnTo>
                  <a:pt x="345135" y="18503"/>
                </a:lnTo>
                <a:lnTo>
                  <a:pt x="345135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3412096" y="14919859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105" y="165455"/>
                </a:moveTo>
                <a:lnTo>
                  <a:pt x="193040" y="165455"/>
                </a:lnTo>
                <a:lnTo>
                  <a:pt x="193040" y="0"/>
                </a:lnTo>
                <a:lnTo>
                  <a:pt x="166052" y="0"/>
                </a:lnTo>
                <a:lnTo>
                  <a:pt x="166052" y="165455"/>
                </a:lnTo>
                <a:lnTo>
                  <a:pt x="0" y="165455"/>
                </a:lnTo>
                <a:lnTo>
                  <a:pt x="0" y="209550"/>
                </a:lnTo>
                <a:lnTo>
                  <a:pt x="166052" y="209550"/>
                </a:lnTo>
                <a:lnTo>
                  <a:pt x="166052" y="374929"/>
                </a:lnTo>
                <a:lnTo>
                  <a:pt x="193040" y="374929"/>
                </a:lnTo>
                <a:lnTo>
                  <a:pt x="193040" y="209550"/>
                </a:lnTo>
                <a:lnTo>
                  <a:pt x="359105" y="209550"/>
                </a:lnTo>
                <a:lnTo>
                  <a:pt x="359105" y="165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2787724" y="15469003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4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2772994" y="15454757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5" h="404494">
                <a:moveTo>
                  <a:pt x="401828" y="0"/>
                </a:moveTo>
                <a:lnTo>
                  <a:pt x="372402" y="0"/>
                </a:lnTo>
                <a:lnTo>
                  <a:pt x="372402" y="29222"/>
                </a:lnTo>
                <a:lnTo>
                  <a:pt x="372402" y="374802"/>
                </a:lnTo>
                <a:lnTo>
                  <a:pt x="29362" y="374802"/>
                </a:lnTo>
                <a:lnTo>
                  <a:pt x="29362" y="29222"/>
                </a:lnTo>
                <a:lnTo>
                  <a:pt x="372402" y="29222"/>
                </a:lnTo>
                <a:lnTo>
                  <a:pt x="372402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388772"/>
                </a:lnTo>
                <a:lnTo>
                  <a:pt x="0" y="404025"/>
                </a:lnTo>
                <a:lnTo>
                  <a:pt x="401828" y="404025"/>
                </a:lnTo>
                <a:lnTo>
                  <a:pt x="401828" y="2922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2798851" y="15486838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426" y="0"/>
                </a:moveTo>
                <a:lnTo>
                  <a:pt x="92265" y="0"/>
                </a:lnTo>
                <a:lnTo>
                  <a:pt x="0" y="146532"/>
                </a:lnTo>
                <a:lnTo>
                  <a:pt x="0" y="262318"/>
                </a:lnTo>
                <a:lnTo>
                  <a:pt x="164426" y="0"/>
                </a:lnTo>
                <a:close/>
              </a:path>
              <a:path w="345439" h="339090">
                <a:moveTo>
                  <a:pt x="345059" y="0"/>
                </a:moveTo>
                <a:lnTo>
                  <a:pt x="261429" y="0"/>
                </a:lnTo>
                <a:lnTo>
                  <a:pt x="49136" y="338721"/>
                </a:lnTo>
                <a:lnTo>
                  <a:pt x="144386" y="338721"/>
                </a:lnTo>
                <a:lnTo>
                  <a:pt x="345059" y="18529"/>
                </a:lnTo>
                <a:lnTo>
                  <a:pt x="345059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2794406" y="15469007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092" y="165379"/>
                </a:moveTo>
                <a:lnTo>
                  <a:pt x="192963" y="165379"/>
                </a:lnTo>
                <a:lnTo>
                  <a:pt x="192963" y="0"/>
                </a:lnTo>
                <a:lnTo>
                  <a:pt x="166039" y="0"/>
                </a:lnTo>
                <a:lnTo>
                  <a:pt x="166039" y="165379"/>
                </a:lnTo>
                <a:lnTo>
                  <a:pt x="0" y="165379"/>
                </a:lnTo>
                <a:lnTo>
                  <a:pt x="0" y="209550"/>
                </a:lnTo>
                <a:lnTo>
                  <a:pt x="166039" y="209550"/>
                </a:lnTo>
                <a:lnTo>
                  <a:pt x="166039" y="374929"/>
                </a:lnTo>
                <a:lnTo>
                  <a:pt x="192963" y="374929"/>
                </a:lnTo>
                <a:lnTo>
                  <a:pt x="192963" y="209550"/>
                </a:lnTo>
                <a:lnTo>
                  <a:pt x="359092" y="209550"/>
                </a:lnTo>
                <a:lnTo>
                  <a:pt x="359092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3405489" y="15469003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28"/>
                </a:moveTo>
                <a:lnTo>
                  <a:pt x="0" y="374928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28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3390760" y="15454757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828" y="0"/>
                </a:moveTo>
                <a:lnTo>
                  <a:pt x="372478" y="0"/>
                </a:lnTo>
                <a:lnTo>
                  <a:pt x="372478" y="29222"/>
                </a:lnTo>
                <a:lnTo>
                  <a:pt x="372478" y="374802"/>
                </a:lnTo>
                <a:lnTo>
                  <a:pt x="29362" y="374802"/>
                </a:lnTo>
                <a:lnTo>
                  <a:pt x="29362" y="29222"/>
                </a:lnTo>
                <a:lnTo>
                  <a:pt x="372478" y="29222"/>
                </a:lnTo>
                <a:lnTo>
                  <a:pt x="372478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388772"/>
                </a:lnTo>
                <a:lnTo>
                  <a:pt x="0" y="404025"/>
                </a:lnTo>
                <a:lnTo>
                  <a:pt x="401828" y="404025"/>
                </a:lnTo>
                <a:lnTo>
                  <a:pt x="401828" y="2922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3416541" y="15486838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503" y="0"/>
                </a:moveTo>
                <a:lnTo>
                  <a:pt x="92278" y="0"/>
                </a:lnTo>
                <a:lnTo>
                  <a:pt x="0" y="146532"/>
                </a:lnTo>
                <a:lnTo>
                  <a:pt x="0" y="262318"/>
                </a:lnTo>
                <a:lnTo>
                  <a:pt x="164503" y="0"/>
                </a:lnTo>
                <a:close/>
              </a:path>
              <a:path w="345439" h="339090">
                <a:moveTo>
                  <a:pt x="345135" y="0"/>
                </a:moveTo>
                <a:lnTo>
                  <a:pt x="261569" y="0"/>
                </a:lnTo>
                <a:lnTo>
                  <a:pt x="49212" y="338721"/>
                </a:lnTo>
                <a:lnTo>
                  <a:pt x="144399" y="338721"/>
                </a:lnTo>
                <a:lnTo>
                  <a:pt x="345135" y="18529"/>
                </a:lnTo>
                <a:lnTo>
                  <a:pt x="345135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3412096" y="15469007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105" y="165379"/>
                </a:moveTo>
                <a:lnTo>
                  <a:pt x="193040" y="165379"/>
                </a:lnTo>
                <a:lnTo>
                  <a:pt x="193040" y="0"/>
                </a:lnTo>
                <a:lnTo>
                  <a:pt x="166052" y="0"/>
                </a:lnTo>
                <a:lnTo>
                  <a:pt x="166052" y="165379"/>
                </a:lnTo>
                <a:lnTo>
                  <a:pt x="0" y="165379"/>
                </a:lnTo>
                <a:lnTo>
                  <a:pt x="0" y="209550"/>
                </a:lnTo>
                <a:lnTo>
                  <a:pt x="166052" y="209550"/>
                </a:lnTo>
                <a:lnTo>
                  <a:pt x="166052" y="374929"/>
                </a:lnTo>
                <a:lnTo>
                  <a:pt x="193040" y="374929"/>
                </a:lnTo>
                <a:lnTo>
                  <a:pt x="193040" y="209550"/>
                </a:lnTo>
                <a:lnTo>
                  <a:pt x="359105" y="209550"/>
                </a:lnTo>
                <a:lnTo>
                  <a:pt x="359105" y="16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2787724" y="16018079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4" h="375284">
                <a:moveTo>
                  <a:pt x="372404" y="374997"/>
                </a:moveTo>
                <a:lnTo>
                  <a:pt x="0" y="374997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97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2772994" y="16003613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5" h="404494">
                <a:moveTo>
                  <a:pt x="401828" y="0"/>
                </a:moveTo>
                <a:lnTo>
                  <a:pt x="372402" y="0"/>
                </a:lnTo>
                <a:lnTo>
                  <a:pt x="372402" y="29222"/>
                </a:lnTo>
                <a:lnTo>
                  <a:pt x="372402" y="374802"/>
                </a:lnTo>
                <a:lnTo>
                  <a:pt x="29362" y="374802"/>
                </a:lnTo>
                <a:lnTo>
                  <a:pt x="29362" y="29222"/>
                </a:lnTo>
                <a:lnTo>
                  <a:pt x="372402" y="29222"/>
                </a:lnTo>
                <a:lnTo>
                  <a:pt x="372402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390042"/>
                </a:lnTo>
                <a:lnTo>
                  <a:pt x="0" y="404025"/>
                </a:lnTo>
                <a:lnTo>
                  <a:pt x="401828" y="404025"/>
                </a:lnTo>
                <a:lnTo>
                  <a:pt x="401828" y="390042"/>
                </a:lnTo>
                <a:lnTo>
                  <a:pt x="387134" y="390042"/>
                </a:lnTo>
                <a:lnTo>
                  <a:pt x="387134" y="389470"/>
                </a:lnTo>
                <a:lnTo>
                  <a:pt x="401828" y="389470"/>
                </a:lnTo>
                <a:lnTo>
                  <a:pt x="401828" y="374802"/>
                </a:lnTo>
                <a:lnTo>
                  <a:pt x="401828" y="2922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2798851" y="16035986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426" y="0"/>
                </a:moveTo>
                <a:lnTo>
                  <a:pt x="92265" y="0"/>
                </a:lnTo>
                <a:lnTo>
                  <a:pt x="0" y="146532"/>
                </a:lnTo>
                <a:lnTo>
                  <a:pt x="0" y="262305"/>
                </a:lnTo>
                <a:lnTo>
                  <a:pt x="164426" y="0"/>
                </a:lnTo>
                <a:close/>
              </a:path>
              <a:path w="345439" h="339090">
                <a:moveTo>
                  <a:pt x="345059" y="0"/>
                </a:moveTo>
                <a:lnTo>
                  <a:pt x="261429" y="0"/>
                </a:lnTo>
                <a:lnTo>
                  <a:pt x="49136" y="338645"/>
                </a:lnTo>
                <a:lnTo>
                  <a:pt x="144386" y="338645"/>
                </a:lnTo>
                <a:lnTo>
                  <a:pt x="345059" y="18516"/>
                </a:lnTo>
                <a:lnTo>
                  <a:pt x="345059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2794406" y="16018091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092" y="165442"/>
                </a:moveTo>
                <a:lnTo>
                  <a:pt x="192963" y="165442"/>
                </a:lnTo>
                <a:lnTo>
                  <a:pt x="192963" y="0"/>
                </a:lnTo>
                <a:lnTo>
                  <a:pt x="166039" y="0"/>
                </a:lnTo>
                <a:lnTo>
                  <a:pt x="166039" y="165442"/>
                </a:lnTo>
                <a:lnTo>
                  <a:pt x="0" y="165442"/>
                </a:lnTo>
                <a:lnTo>
                  <a:pt x="0" y="209537"/>
                </a:lnTo>
                <a:lnTo>
                  <a:pt x="166039" y="209537"/>
                </a:lnTo>
                <a:lnTo>
                  <a:pt x="166039" y="374992"/>
                </a:lnTo>
                <a:lnTo>
                  <a:pt x="192963" y="374992"/>
                </a:lnTo>
                <a:lnTo>
                  <a:pt x="192963" y="209537"/>
                </a:lnTo>
                <a:lnTo>
                  <a:pt x="359092" y="209537"/>
                </a:lnTo>
                <a:lnTo>
                  <a:pt x="359092" y="165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3405489" y="16018079"/>
            <a:ext cx="372745" cy="375285"/>
          </a:xfrm>
          <a:custGeom>
            <a:avLst/>
            <a:gdLst/>
            <a:ahLst/>
            <a:cxnLst/>
            <a:rect l="l" t="t" r="r" b="b"/>
            <a:pathLst>
              <a:path w="372745" h="375284">
                <a:moveTo>
                  <a:pt x="372404" y="374997"/>
                </a:moveTo>
                <a:lnTo>
                  <a:pt x="0" y="374997"/>
                </a:lnTo>
                <a:lnTo>
                  <a:pt x="0" y="0"/>
                </a:lnTo>
                <a:lnTo>
                  <a:pt x="372404" y="0"/>
                </a:lnTo>
                <a:lnTo>
                  <a:pt x="372404" y="374997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3390760" y="16003613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4">
                <a:moveTo>
                  <a:pt x="401828" y="0"/>
                </a:moveTo>
                <a:lnTo>
                  <a:pt x="372478" y="0"/>
                </a:lnTo>
                <a:lnTo>
                  <a:pt x="372478" y="29222"/>
                </a:lnTo>
                <a:lnTo>
                  <a:pt x="372478" y="374802"/>
                </a:lnTo>
                <a:lnTo>
                  <a:pt x="29362" y="374802"/>
                </a:lnTo>
                <a:lnTo>
                  <a:pt x="29362" y="29222"/>
                </a:lnTo>
                <a:lnTo>
                  <a:pt x="372478" y="29222"/>
                </a:lnTo>
                <a:lnTo>
                  <a:pt x="372478" y="0"/>
                </a:lnTo>
                <a:lnTo>
                  <a:pt x="0" y="0"/>
                </a:lnTo>
                <a:lnTo>
                  <a:pt x="0" y="29222"/>
                </a:lnTo>
                <a:lnTo>
                  <a:pt x="0" y="374802"/>
                </a:lnTo>
                <a:lnTo>
                  <a:pt x="0" y="390042"/>
                </a:lnTo>
                <a:lnTo>
                  <a:pt x="0" y="404025"/>
                </a:lnTo>
                <a:lnTo>
                  <a:pt x="401828" y="404025"/>
                </a:lnTo>
                <a:lnTo>
                  <a:pt x="401828" y="390042"/>
                </a:lnTo>
                <a:lnTo>
                  <a:pt x="387121" y="390042"/>
                </a:lnTo>
                <a:lnTo>
                  <a:pt x="387121" y="389470"/>
                </a:lnTo>
                <a:lnTo>
                  <a:pt x="401828" y="389470"/>
                </a:lnTo>
                <a:lnTo>
                  <a:pt x="401828" y="374802"/>
                </a:lnTo>
                <a:lnTo>
                  <a:pt x="401828" y="29222"/>
                </a:lnTo>
                <a:lnTo>
                  <a:pt x="401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3416541" y="16035986"/>
            <a:ext cx="345440" cy="339090"/>
          </a:xfrm>
          <a:custGeom>
            <a:avLst/>
            <a:gdLst/>
            <a:ahLst/>
            <a:cxnLst/>
            <a:rect l="l" t="t" r="r" b="b"/>
            <a:pathLst>
              <a:path w="345439" h="339090">
                <a:moveTo>
                  <a:pt x="164503" y="0"/>
                </a:moveTo>
                <a:lnTo>
                  <a:pt x="92278" y="0"/>
                </a:lnTo>
                <a:lnTo>
                  <a:pt x="0" y="146532"/>
                </a:lnTo>
                <a:lnTo>
                  <a:pt x="0" y="262305"/>
                </a:lnTo>
                <a:lnTo>
                  <a:pt x="164503" y="0"/>
                </a:lnTo>
                <a:close/>
              </a:path>
              <a:path w="345439" h="339090">
                <a:moveTo>
                  <a:pt x="345135" y="0"/>
                </a:moveTo>
                <a:lnTo>
                  <a:pt x="261569" y="0"/>
                </a:lnTo>
                <a:lnTo>
                  <a:pt x="49212" y="338645"/>
                </a:lnTo>
                <a:lnTo>
                  <a:pt x="144399" y="338645"/>
                </a:lnTo>
                <a:lnTo>
                  <a:pt x="345135" y="18516"/>
                </a:lnTo>
                <a:lnTo>
                  <a:pt x="345135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3412096" y="16018091"/>
            <a:ext cx="359410" cy="375285"/>
          </a:xfrm>
          <a:custGeom>
            <a:avLst/>
            <a:gdLst/>
            <a:ahLst/>
            <a:cxnLst/>
            <a:rect l="l" t="t" r="r" b="b"/>
            <a:pathLst>
              <a:path w="359410" h="375284">
                <a:moveTo>
                  <a:pt x="359105" y="165442"/>
                </a:moveTo>
                <a:lnTo>
                  <a:pt x="193040" y="165442"/>
                </a:lnTo>
                <a:lnTo>
                  <a:pt x="193040" y="0"/>
                </a:lnTo>
                <a:lnTo>
                  <a:pt x="166052" y="0"/>
                </a:lnTo>
                <a:lnTo>
                  <a:pt x="166052" y="165442"/>
                </a:lnTo>
                <a:lnTo>
                  <a:pt x="0" y="165442"/>
                </a:lnTo>
                <a:lnTo>
                  <a:pt x="0" y="209537"/>
                </a:lnTo>
                <a:lnTo>
                  <a:pt x="166052" y="209537"/>
                </a:lnTo>
                <a:lnTo>
                  <a:pt x="166052" y="374992"/>
                </a:lnTo>
                <a:lnTo>
                  <a:pt x="193040" y="374992"/>
                </a:lnTo>
                <a:lnTo>
                  <a:pt x="193040" y="209537"/>
                </a:lnTo>
                <a:lnTo>
                  <a:pt x="359105" y="209537"/>
                </a:lnTo>
                <a:lnTo>
                  <a:pt x="359105" y="165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2578201" y="16451783"/>
            <a:ext cx="551815" cy="278765"/>
          </a:xfrm>
          <a:custGeom>
            <a:avLst/>
            <a:gdLst/>
            <a:ahLst/>
            <a:cxnLst/>
            <a:rect l="l" t="t" r="r" b="b"/>
            <a:pathLst>
              <a:path w="551814" h="278765">
                <a:moveTo>
                  <a:pt x="220649" y="185712"/>
                </a:moveTo>
                <a:lnTo>
                  <a:pt x="0" y="185712"/>
                </a:lnTo>
                <a:lnTo>
                  <a:pt x="0" y="278523"/>
                </a:lnTo>
                <a:lnTo>
                  <a:pt x="220649" y="278523"/>
                </a:lnTo>
                <a:lnTo>
                  <a:pt x="220649" y="185712"/>
                </a:lnTo>
                <a:close/>
              </a:path>
              <a:path w="551814" h="278765">
                <a:moveTo>
                  <a:pt x="220649" y="0"/>
                </a:moveTo>
                <a:lnTo>
                  <a:pt x="0" y="0"/>
                </a:lnTo>
                <a:lnTo>
                  <a:pt x="0" y="92875"/>
                </a:lnTo>
                <a:lnTo>
                  <a:pt x="220649" y="92875"/>
                </a:lnTo>
                <a:lnTo>
                  <a:pt x="220649" y="0"/>
                </a:lnTo>
                <a:close/>
              </a:path>
              <a:path w="551814" h="278765">
                <a:moveTo>
                  <a:pt x="551675" y="92875"/>
                </a:moveTo>
                <a:lnTo>
                  <a:pt x="331012" y="92875"/>
                </a:lnTo>
                <a:lnTo>
                  <a:pt x="331012" y="185712"/>
                </a:lnTo>
                <a:lnTo>
                  <a:pt x="551675" y="185712"/>
                </a:lnTo>
                <a:lnTo>
                  <a:pt x="551675" y="92875"/>
                </a:lnTo>
                <a:close/>
              </a:path>
            </a:pathLst>
          </a:custGeom>
          <a:solidFill>
            <a:srgbClr val="C449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2677350" y="16451783"/>
            <a:ext cx="563245" cy="371475"/>
          </a:xfrm>
          <a:custGeom>
            <a:avLst/>
            <a:gdLst/>
            <a:ahLst/>
            <a:cxnLst/>
            <a:rect l="l" t="t" r="r" b="b"/>
            <a:pathLst>
              <a:path w="563244" h="371475">
                <a:moveTo>
                  <a:pt x="220662" y="278523"/>
                </a:moveTo>
                <a:lnTo>
                  <a:pt x="0" y="278523"/>
                </a:lnTo>
                <a:lnTo>
                  <a:pt x="0" y="371348"/>
                </a:lnTo>
                <a:lnTo>
                  <a:pt x="220662" y="371348"/>
                </a:lnTo>
                <a:lnTo>
                  <a:pt x="220662" y="278523"/>
                </a:lnTo>
                <a:close/>
              </a:path>
              <a:path w="563244" h="371475">
                <a:moveTo>
                  <a:pt x="231863" y="92875"/>
                </a:moveTo>
                <a:lnTo>
                  <a:pt x="11214" y="92875"/>
                </a:lnTo>
                <a:lnTo>
                  <a:pt x="11214" y="185712"/>
                </a:lnTo>
                <a:lnTo>
                  <a:pt x="231863" y="185712"/>
                </a:lnTo>
                <a:lnTo>
                  <a:pt x="231863" y="92875"/>
                </a:lnTo>
                <a:close/>
              </a:path>
              <a:path w="563244" h="371475">
                <a:moveTo>
                  <a:pt x="562813" y="0"/>
                </a:moveTo>
                <a:lnTo>
                  <a:pt x="342163" y="0"/>
                </a:lnTo>
                <a:lnTo>
                  <a:pt x="342163" y="92875"/>
                </a:lnTo>
                <a:lnTo>
                  <a:pt x="562813" y="92875"/>
                </a:lnTo>
                <a:lnTo>
                  <a:pt x="562813" y="0"/>
                </a:lnTo>
                <a:close/>
              </a:path>
            </a:pathLst>
          </a:custGeom>
          <a:solidFill>
            <a:srgbClr val="DE7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2798852" y="16637489"/>
            <a:ext cx="220979" cy="93345"/>
          </a:xfrm>
          <a:custGeom>
            <a:avLst/>
            <a:gdLst/>
            <a:ahLst/>
            <a:cxnLst/>
            <a:rect l="l" t="t" r="r" b="b"/>
            <a:pathLst>
              <a:path w="220980" h="93344">
                <a:moveTo>
                  <a:pt x="220667" y="92815"/>
                </a:moveTo>
                <a:lnTo>
                  <a:pt x="0" y="92815"/>
                </a:lnTo>
                <a:lnTo>
                  <a:pt x="0" y="0"/>
                </a:lnTo>
                <a:lnTo>
                  <a:pt x="220667" y="0"/>
                </a:lnTo>
                <a:lnTo>
                  <a:pt x="220667" y="92815"/>
                </a:lnTo>
                <a:close/>
              </a:path>
            </a:pathLst>
          </a:custGeom>
          <a:solidFill>
            <a:srgbClr val="A63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2578201" y="16860012"/>
            <a:ext cx="1626235" cy="3175"/>
          </a:xfrm>
          <a:custGeom>
            <a:avLst/>
            <a:gdLst/>
            <a:ahLst/>
            <a:cxnLst/>
            <a:rect l="l" t="t" r="r" b="b"/>
            <a:pathLst>
              <a:path w="1626235" h="3175">
                <a:moveTo>
                  <a:pt x="1419123" y="0"/>
                </a:moveTo>
                <a:lnTo>
                  <a:pt x="0" y="0"/>
                </a:lnTo>
                <a:lnTo>
                  <a:pt x="0" y="2832"/>
                </a:lnTo>
                <a:lnTo>
                  <a:pt x="1419123" y="2832"/>
                </a:lnTo>
                <a:lnTo>
                  <a:pt x="1419123" y="0"/>
                </a:lnTo>
                <a:close/>
              </a:path>
              <a:path w="1626235" h="3175">
                <a:moveTo>
                  <a:pt x="1626209" y="0"/>
                </a:moveTo>
                <a:lnTo>
                  <a:pt x="1481493" y="0"/>
                </a:lnTo>
                <a:lnTo>
                  <a:pt x="1481493" y="2832"/>
                </a:lnTo>
                <a:lnTo>
                  <a:pt x="1626209" y="2832"/>
                </a:lnTo>
                <a:lnTo>
                  <a:pt x="1626209" y="0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4266801" y="16860008"/>
            <a:ext cx="360680" cy="3175"/>
          </a:xfrm>
          <a:custGeom>
            <a:avLst/>
            <a:gdLst/>
            <a:ahLst/>
            <a:cxnLst/>
            <a:rect l="l" t="t" r="r" b="b"/>
            <a:pathLst>
              <a:path w="360679" h="3175">
                <a:moveTo>
                  <a:pt x="0" y="2836"/>
                </a:moveTo>
                <a:lnTo>
                  <a:pt x="360446" y="2836"/>
                </a:lnTo>
                <a:lnTo>
                  <a:pt x="36044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5583323" y="16860008"/>
            <a:ext cx="370205" cy="3175"/>
          </a:xfrm>
          <a:custGeom>
            <a:avLst/>
            <a:gdLst/>
            <a:ahLst/>
            <a:cxnLst/>
            <a:rect l="l" t="t" r="r" b="b"/>
            <a:pathLst>
              <a:path w="370204" h="3175">
                <a:moveTo>
                  <a:pt x="0" y="2836"/>
                </a:moveTo>
                <a:lnTo>
                  <a:pt x="369898" y="2836"/>
                </a:lnTo>
                <a:lnTo>
                  <a:pt x="369898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6299845" y="16860008"/>
            <a:ext cx="1405890" cy="3175"/>
          </a:xfrm>
          <a:custGeom>
            <a:avLst/>
            <a:gdLst/>
            <a:ahLst/>
            <a:cxnLst/>
            <a:rect l="l" t="t" r="r" b="b"/>
            <a:pathLst>
              <a:path w="1405890" h="3175">
                <a:moveTo>
                  <a:pt x="0" y="2836"/>
                </a:moveTo>
                <a:lnTo>
                  <a:pt x="1405826" y="2836"/>
                </a:lnTo>
                <a:lnTo>
                  <a:pt x="140582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2578201" y="16862844"/>
            <a:ext cx="5127625" cy="196215"/>
          </a:xfrm>
          <a:custGeom>
            <a:avLst/>
            <a:gdLst/>
            <a:ahLst/>
            <a:cxnLst/>
            <a:rect l="l" t="t" r="r" b="b"/>
            <a:pathLst>
              <a:path w="5127625" h="196215">
                <a:moveTo>
                  <a:pt x="5127460" y="0"/>
                </a:moveTo>
                <a:lnTo>
                  <a:pt x="0" y="0"/>
                </a:lnTo>
                <a:lnTo>
                  <a:pt x="0" y="96608"/>
                </a:lnTo>
                <a:lnTo>
                  <a:pt x="0" y="99517"/>
                </a:lnTo>
                <a:lnTo>
                  <a:pt x="0" y="196113"/>
                </a:lnTo>
                <a:lnTo>
                  <a:pt x="1933422" y="196113"/>
                </a:lnTo>
                <a:lnTo>
                  <a:pt x="1933422" y="99517"/>
                </a:lnTo>
                <a:lnTo>
                  <a:pt x="3120809" y="99517"/>
                </a:lnTo>
                <a:lnTo>
                  <a:pt x="3120809" y="196113"/>
                </a:lnTo>
                <a:lnTo>
                  <a:pt x="5127460" y="196113"/>
                </a:lnTo>
                <a:lnTo>
                  <a:pt x="5127460" y="99517"/>
                </a:lnTo>
                <a:lnTo>
                  <a:pt x="5127460" y="96608"/>
                </a:lnTo>
                <a:lnTo>
                  <a:pt x="5127460" y="0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2578201" y="17058957"/>
            <a:ext cx="5127625" cy="102870"/>
          </a:xfrm>
          <a:custGeom>
            <a:avLst/>
            <a:gdLst/>
            <a:ahLst/>
            <a:cxnLst/>
            <a:rect l="l" t="t" r="r" b="b"/>
            <a:pathLst>
              <a:path w="5127625" h="102869">
                <a:moveTo>
                  <a:pt x="5127460" y="0"/>
                </a:moveTo>
                <a:lnTo>
                  <a:pt x="0" y="0"/>
                </a:lnTo>
                <a:lnTo>
                  <a:pt x="0" y="2844"/>
                </a:lnTo>
                <a:lnTo>
                  <a:pt x="0" y="102349"/>
                </a:lnTo>
                <a:lnTo>
                  <a:pt x="1725434" y="102349"/>
                </a:lnTo>
                <a:lnTo>
                  <a:pt x="1725434" y="2844"/>
                </a:lnTo>
                <a:lnTo>
                  <a:pt x="3328771" y="2844"/>
                </a:lnTo>
                <a:lnTo>
                  <a:pt x="3328771" y="102349"/>
                </a:lnTo>
                <a:lnTo>
                  <a:pt x="5127460" y="102349"/>
                </a:lnTo>
                <a:lnTo>
                  <a:pt x="5127460" y="2844"/>
                </a:lnTo>
                <a:lnTo>
                  <a:pt x="5127460" y="0"/>
                </a:lnTo>
                <a:close/>
              </a:path>
            </a:pathLst>
          </a:custGeom>
          <a:solidFill>
            <a:srgbClr val="B669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4286708" y="13474484"/>
            <a:ext cx="1675764" cy="3385820"/>
          </a:xfrm>
          <a:custGeom>
            <a:avLst/>
            <a:gdLst/>
            <a:ahLst/>
            <a:cxnLst/>
            <a:rect l="l" t="t" r="r" b="b"/>
            <a:pathLst>
              <a:path w="1675764" h="3385819">
                <a:moveTo>
                  <a:pt x="1675431" y="3385523"/>
                </a:moveTo>
                <a:lnTo>
                  <a:pt x="0" y="3385523"/>
                </a:lnTo>
                <a:lnTo>
                  <a:pt x="0" y="613924"/>
                </a:lnTo>
                <a:lnTo>
                  <a:pt x="837672" y="0"/>
                </a:lnTo>
                <a:lnTo>
                  <a:pt x="1675431" y="613924"/>
                </a:lnTo>
                <a:lnTo>
                  <a:pt x="1675431" y="3385523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4306407" y="14819882"/>
            <a:ext cx="1656080" cy="2043430"/>
          </a:xfrm>
          <a:custGeom>
            <a:avLst/>
            <a:gdLst/>
            <a:ahLst/>
            <a:cxnLst/>
            <a:rect l="l" t="t" r="r" b="b"/>
            <a:pathLst>
              <a:path w="1656079" h="2043430">
                <a:moveTo>
                  <a:pt x="1655731" y="2042961"/>
                </a:moveTo>
                <a:lnTo>
                  <a:pt x="0" y="2042961"/>
                </a:lnTo>
                <a:lnTo>
                  <a:pt x="0" y="0"/>
                </a:lnTo>
                <a:lnTo>
                  <a:pt x="17281" y="48772"/>
                </a:lnTo>
                <a:lnTo>
                  <a:pt x="35735" y="97228"/>
                </a:lnTo>
                <a:lnTo>
                  <a:pt x="55303" y="145338"/>
                </a:lnTo>
                <a:lnTo>
                  <a:pt x="75924" y="193071"/>
                </a:lnTo>
                <a:lnTo>
                  <a:pt x="97540" y="240397"/>
                </a:lnTo>
                <a:lnTo>
                  <a:pt x="120092" y="287286"/>
                </a:lnTo>
                <a:lnTo>
                  <a:pt x="143520" y="333709"/>
                </a:lnTo>
                <a:lnTo>
                  <a:pt x="167764" y="379635"/>
                </a:lnTo>
                <a:lnTo>
                  <a:pt x="192766" y="425034"/>
                </a:lnTo>
                <a:lnTo>
                  <a:pt x="218466" y="469877"/>
                </a:lnTo>
                <a:lnTo>
                  <a:pt x="244805" y="514132"/>
                </a:lnTo>
                <a:lnTo>
                  <a:pt x="271723" y="557771"/>
                </a:lnTo>
                <a:lnTo>
                  <a:pt x="299161" y="600763"/>
                </a:lnTo>
                <a:lnTo>
                  <a:pt x="327060" y="643079"/>
                </a:lnTo>
                <a:lnTo>
                  <a:pt x="355361" y="684687"/>
                </a:lnTo>
                <a:lnTo>
                  <a:pt x="384003" y="725559"/>
                </a:lnTo>
                <a:lnTo>
                  <a:pt x="412929" y="765663"/>
                </a:lnTo>
                <a:lnTo>
                  <a:pt x="442078" y="804971"/>
                </a:lnTo>
                <a:lnTo>
                  <a:pt x="472367" y="845056"/>
                </a:lnTo>
                <a:lnTo>
                  <a:pt x="533805" y="924917"/>
                </a:lnTo>
                <a:lnTo>
                  <a:pt x="565004" y="964601"/>
                </a:lnTo>
                <a:lnTo>
                  <a:pt x="596556" y="1004060"/>
                </a:lnTo>
                <a:lnTo>
                  <a:pt x="628486" y="1043249"/>
                </a:lnTo>
                <a:lnTo>
                  <a:pt x="660819" y="1082122"/>
                </a:lnTo>
                <a:lnTo>
                  <a:pt x="693579" y="1120634"/>
                </a:lnTo>
                <a:lnTo>
                  <a:pt x="726792" y="1158739"/>
                </a:lnTo>
                <a:lnTo>
                  <a:pt x="760483" y="1196391"/>
                </a:lnTo>
                <a:lnTo>
                  <a:pt x="794676" y="1233545"/>
                </a:lnTo>
                <a:lnTo>
                  <a:pt x="829396" y="1270156"/>
                </a:lnTo>
                <a:lnTo>
                  <a:pt x="864668" y="1306178"/>
                </a:lnTo>
                <a:lnTo>
                  <a:pt x="900518" y="1341565"/>
                </a:lnTo>
                <a:lnTo>
                  <a:pt x="936969" y="1376271"/>
                </a:lnTo>
                <a:lnTo>
                  <a:pt x="974047" y="1410252"/>
                </a:lnTo>
                <a:lnTo>
                  <a:pt x="1012644" y="1444171"/>
                </a:lnTo>
                <a:lnTo>
                  <a:pt x="1052124" y="1477209"/>
                </a:lnTo>
                <a:lnTo>
                  <a:pt x="1092519" y="1509189"/>
                </a:lnTo>
                <a:lnTo>
                  <a:pt x="1133862" y="1539934"/>
                </a:lnTo>
                <a:lnTo>
                  <a:pt x="1176188" y="1569267"/>
                </a:lnTo>
                <a:lnTo>
                  <a:pt x="1219528" y="1597010"/>
                </a:lnTo>
                <a:lnTo>
                  <a:pt x="1263916" y="1622987"/>
                </a:lnTo>
                <a:lnTo>
                  <a:pt x="1309385" y="1647021"/>
                </a:lnTo>
                <a:lnTo>
                  <a:pt x="1356977" y="1669130"/>
                </a:lnTo>
                <a:lnTo>
                  <a:pt x="1405048" y="1688113"/>
                </a:lnTo>
                <a:lnTo>
                  <a:pt x="1453688" y="1704104"/>
                </a:lnTo>
                <a:lnTo>
                  <a:pt x="1502986" y="1717240"/>
                </a:lnTo>
                <a:lnTo>
                  <a:pt x="1553033" y="1727654"/>
                </a:lnTo>
                <a:lnTo>
                  <a:pt x="1603918" y="1735481"/>
                </a:lnTo>
                <a:lnTo>
                  <a:pt x="1655731" y="1740857"/>
                </a:lnTo>
                <a:lnTo>
                  <a:pt x="1655731" y="2042961"/>
                </a:lnTo>
                <a:close/>
              </a:path>
            </a:pathLst>
          </a:custGeom>
          <a:solidFill>
            <a:srgbClr val="D97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3894582" y="12646621"/>
            <a:ext cx="2459990" cy="2124075"/>
          </a:xfrm>
          <a:custGeom>
            <a:avLst/>
            <a:gdLst/>
            <a:ahLst/>
            <a:cxnLst/>
            <a:rect l="l" t="t" r="r" b="b"/>
            <a:pathLst>
              <a:path w="2459990" h="2124075">
                <a:moveTo>
                  <a:pt x="1837918" y="1717611"/>
                </a:moveTo>
                <a:lnTo>
                  <a:pt x="628561" y="1717611"/>
                </a:lnTo>
                <a:lnTo>
                  <a:pt x="628561" y="2123897"/>
                </a:lnTo>
                <a:lnTo>
                  <a:pt x="1837918" y="2123897"/>
                </a:lnTo>
                <a:lnTo>
                  <a:pt x="1837918" y="1717611"/>
                </a:lnTo>
                <a:close/>
              </a:path>
              <a:path w="2459990" h="2124075">
                <a:moveTo>
                  <a:pt x="2459583" y="1803476"/>
                </a:moveTo>
                <a:lnTo>
                  <a:pt x="1316189" y="714375"/>
                </a:lnTo>
                <a:lnTo>
                  <a:pt x="1275372" y="688047"/>
                </a:lnTo>
                <a:lnTo>
                  <a:pt x="1254734" y="684085"/>
                </a:lnTo>
                <a:lnTo>
                  <a:pt x="1255712" y="679246"/>
                </a:lnTo>
                <a:lnTo>
                  <a:pt x="1255712" y="22555"/>
                </a:lnTo>
                <a:lnTo>
                  <a:pt x="1253947" y="13766"/>
                </a:lnTo>
                <a:lnTo>
                  <a:pt x="1249133" y="6591"/>
                </a:lnTo>
                <a:lnTo>
                  <a:pt x="1241996" y="1765"/>
                </a:lnTo>
                <a:lnTo>
                  <a:pt x="1233246" y="0"/>
                </a:lnTo>
                <a:lnTo>
                  <a:pt x="1224483" y="1765"/>
                </a:lnTo>
                <a:lnTo>
                  <a:pt x="1217307" y="6591"/>
                </a:lnTo>
                <a:lnTo>
                  <a:pt x="1212469" y="13766"/>
                </a:lnTo>
                <a:lnTo>
                  <a:pt x="1210703" y="22555"/>
                </a:lnTo>
                <a:lnTo>
                  <a:pt x="1210703" y="679246"/>
                </a:lnTo>
                <a:lnTo>
                  <a:pt x="1211414" y="682828"/>
                </a:lnTo>
                <a:lnTo>
                  <a:pt x="1184287" y="688047"/>
                </a:lnTo>
                <a:lnTo>
                  <a:pt x="1143457" y="714375"/>
                </a:lnTo>
                <a:lnTo>
                  <a:pt x="9525" y="1791919"/>
                </a:lnTo>
                <a:lnTo>
                  <a:pt x="4521" y="1797596"/>
                </a:lnTo>
                <a:lnTo>
                  <a:pt x="0" y="1803476"/>
                </a:lnTo>
                <a:lnTo>
                  <a:pt x="398805" y="1803476"/>
                </a:lnTo>
                <a:lnTo>
                  <a:pt x="1193482" y="1048296"/>
                </a:lnTo>
                <a:lnTo>
                  <a:pt x="1210678" y="1037196"/>
                </a:lnTo>
                <a:lnTo>
                  <a:pt x="1229829" y="1033500"/>
                </a:lnTo>
                <a:lnTo>
                  <a:pt x="1248994" y="1037196"/>
                </a:lnTo>
                <a:lnTo>
                  <a:pt x="1266190" y="1048296"/>
                </a:lnTo>
                <a:lnTo>
                  <a:pt x="2060867" y="1803476"/>
                </a:lnTo>
                <a:lnTo>
                  <a:pt x="2459583" y="1803476"/>
                </a:lnTo>
                <a:close/>
              </a:path>
            </a:pathLst>
          </a:custGeom>
          <a:solidFill>
            <a:srgbClr val="9E3D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5136062" y="12605938"/>
            <a:ext cx="680720" cy="500380"/>
          </a:xfrm>
          <a:custGeom>
            <a:avLst/>
            <a:gdLst/>
            <a:ahLst/>
            <a:cxnLst/>
            <a:rect l="l" t="t" r="r" b="b"/>
            <a:pathLst>
              <a:path w="680720" h="500380">
                <a:moveTo>
                  <a:pt x="127582" y="500317"/>
                </a:moveTo>
                <a:lnTo>
                  <a:pt x="85053" y="495834"/>
                </a:lnTo>
                <a:lnTo>
                  <a:pt x="42526" y="485377"/>
                </a:lnTo>
                <a:lnTo>
                  <a:pt x="0" y="467951"/>
                </a:lnTo>
                <a:lnTo>
                  <a:pt x="0" y="32365"/>
                </a:lnTo>
                <a:lnTo>
                  <a:pt x="42526" y="49779"/>
                </a:lnTo>
                <a:lnTo>
                  <a:pt x="85053" y="60225"/>
                </a:lnTo>
                <a:lnTo>
                  <a:pt x="127582" y="64700"/>
                </a:lnTo>
                <a:lnTo>
                  <a:pt x="170111" y="64199"/>
                </a:lnTo>
                <a:lnTo>
                  <a:pt x="212640" y="59717"/>
                </a:lnTo>
                <a:lnTo>
                  <a:pt x="255170" y="52250"/>
                </a:lnTo>
                <a:lnTo>
                  <a:pt x="297699" y="42792"/>
                </a:lnTo>
                <a:lnTo>
                  <a:pt x="382756" y="21889"/>
                </a:lnTo>
                <a:lnTo>
                  <a:pt x="425284" y="12434"/>
                </a:lnTo>
                <a:lnTo>
                  <a:pt x="467809" y="4970"/>
                </a:lnTo>
                <a:lnTo>
                  <a:pt x="510333" y="494"/>
                </a:lnTo>
                <a:lnTo>
                  <a:pt x="552855" y="0"/>
                </a:lnTo>
                <a:lnTo>
                  <a:pt x="595374" y="4483"/>
                </a:lnTo>
                <a:lnTo>
                  <a:pt x="637891" y="14940"/>
                </a:lnTo>
                <a:lnTo>
                  <a:pt x="680405" y="32365"/>
                </a:lnTo>
                <a:lnTo>
                  <a:pt x="680405" y="467951"/>
                </a:lnTo>
                <a:lnTo>
                  <a:pt x="637891" y="450538"/>
                </a:lnTo>
                <a:lnTo>
                  <a:pt x="595374" y="440091"/>
                </a:lnTo>
                <a:lnTo>
                  <a:pt x="552855" y="435616"/>
                </a:lnTo>
                <a:lnTo>
                  <a:pt x="510333" y="436118"/>
                </a:lnTo>
                <a:lnTo>
                  <a:pt x="467809" y="440600"/>
                </a:lnTo>
                <a:lnTo>
                  <a:pt x="425284" y="448067"/>
                </a:lnTo>
                <a:lnTo>
                  <a:pt x="382756" y="457525"/>
                </a:lnTo>
                <a:lnTo>
                  <a:pt x="297699" y="478428"/>
                </a:lnTo>
                <a:lnTo>
                  <a:pt x="255170" y="487883"/>
                </a:lnTo>
                <a:lnTo>
                  <a:pt x="212640" y="495347"/>
                </a:lnTo>
                <a:lnTo>
                  <a:pt x="170111" y="499823"/>
                </a:lnTo>
                <a:lnTo>
                  <a:pt x="127582" y="500317"/>
                </a:lnTo>
                <a:close/>
              </a:path>
            </a:pathLst>
          </a:custGeom>
          <a:solidFill>
            <a:srgbClr val="FDDF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5136062" y="12605938"/>
            <a:ext cx="680720" cy="500380"/>
          </a:xfrm>
          <a:custGeom>
            <a:avLst/>
            <a:gdLst/>
            <a:ahLst/>
            <a:cxnLst/>
            <a:rect l="l" t="t" r="r" b="b"/>
            <a:pathLst>
              <a:path w="680720" h="500380">
                <a:moveTo>
                  <a:pt x="127582" y="500317"/>
                </a:moveTo>
                <a:lnTo>
                  <a:pt x="85053" y="495834"/>
                </a:lnTo>
                <a:lnTo>
                  <a:pt x="42526" y="485377"/>
                </a:lnTo>
                <a:lnTo>
                  <a:pt x="0" y="467951"/>
                </a:lnTo>
                <a:lnTo>
                  <a:pt x="0" y="32365"/>
                </a:lnTo>
                <a:lnTo>
                  <a:pt x="42526" y="49779"/>
                </a:lnTo>
                <a:lnTo>
                  <a:pt x="85053" y="60225"/>
                </a:lnTo>
                <a:lnTo>
                  <a:pt x="127582" y="64700"/>
                </a:lnTo>
                <a:lnTo>
                  <a:pt x="170111" y="64199"/>
                </a:lnTo>
                <a:lnTo>
                  <a:pt x="212640" y="59717"/>
                </a:lnTo>
                <a:lnTo>
                  <a:pt x="255170" y="52250"/>
                </a:lnTo>
                <a:lnTo>
                  <a:pt x="297699" y="42792"/>
                </a:lnTo>
                <a:lnTo>
                  <a:pt x="382756" y="21889"/>
                </a:lnTo>
                <a:lnTo>
                  <a:pt x="425284" y="12434"/>
                </a:lnTo>
                <a:lnTo>
                  <a:pt x="467809" y="4970"/>
                </a:lnTo>
                <a:lnTo>
                  <a:pt x="510333" y="494"/>
                </a:lnTo>
                <a:lnTo>
                  <a:pt x="552855" y="0"/>
                </a:lnTo>
                <a:lnTo>
                  <a:pt x="595374" y="4483"/>
                </a:lnTo>
                <a:lnTo>
                  <a:pt x="637891" y="14940"/>
                </a:lnTo>
                <a:lnTo>
                  <a:pt x="680405" y="32365"/>
                </a:lnTo>
                <a:lnTo>
                  <a:pt x="680405" y="467951"/>
                </a:lnTo>
                <a:lnTo>
                  <a:pt x="637891" y="450538"/>
                </a:lnTo>
                <a:lnTo>
                  <a:pt x="595374" y="440091"/>
                </a:lnTo>
                <a:lnTo>
                  <a:pt x="552855" y="435616"/>
                </a:lnTo>
                <a:lnTo>
                  <a:pt x="510333" y="436118"/>
                </a:lnTo>
                <a:lnTo>
                  <a:pt x="467809" y="440600"/>
                </a:lnTo>
                <a:lnTo>
                  <a:pt x="425284" y="448067"/>
                </a:lnTo>
                <a:lnTo>
                  <a:pt x="382756" y="457525"/>
                </a:lnTo>
                <a:lnTo>
                  <a:pt x="297699" y="478428"/>
                </a:lnTo>
                <a:lnTo>
                  <a:pt x="255170" y="487883"/>
                </a:lnTo>
                <a:lnTo>
                  <a:pt x="212640" y="495347"/>
                </a:lnTo>
                <a:lnTo>
                  <a:pt x="170111" y="499823"/>
                </a:lnTo>
                <a:lnTo>
                  <a:pt x="127582" y="500317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3959733" y="14450098"/>
            <a:ext cx="346710" cy="2413000"/>
          </a:xfrm>
          <a:custGeom>
            <a:avLst/>
            <a:gdLst/>
            <a:ahLst/>
            <a:cxnLst/>
            <a:rect l="l" t="t" r="r" b="b"/>
            <a:pathLst>
              <a:path w="346710" h="2413000">
                <a:moveTo>
                  <a:pt x="37592" y="0"/>
                </a:moveTo>
                <a:lnTo>
                  <a:pt x="0" y="0"/>
                </a:lnTo>
                <a:lnTo>
                  <a:pt x="0" y="2412746"/>
                </a:lnTo>
                <a:lnTo>
                  <a:pt x="37592" y="2412746"/>
                </a:lnTo>
                <a:lnTo>
                  <a:pt x="37592" y="0"/>
                </a:lnTo>
                <a:close/>
              </a:path>
              <a:path w="346710" h="2413000">
                <a:moveTo>
                  <a:pt x="142163" y="0"/>
                </a:moveTo>
                <a:lnTo>
                  <a:pt x="99961" y="0"/>
                </a:lnTo>
                <a:lnTo>
                  <a:pt x="99961" y="2412746"/>
                </a:lnTo>
                <a:lnTo>
                  <a:pt x="142163" y="2412746"/>
                </a:lnTo>
                <a:lnTo>
                  <a:pt x="142163" y="0"/>
                </a:lnTo>
                <a:close/>
              </a:path>
              <a:path w="346710" h="2413000">
                <a:moveTo>
                  <a:pt x="244678" y="0"/>
                </a:moveTo>
                <a:lnTo>
                  <a:pt x="204520" y="0"/>
                </a:lnTo>
                <a:lnTo>
                  <a:pt x="204520" y="2412746"/>
                </a:lnTo>
                <a:lnTo>
                  <a:pt x="244678" y="2412746"/>
                </a:lnTo>
                <a:lnTo>
                  <a:pt x="244678" y="0"/>
                </a:lnTo>
                <a:close/>
              </a:path>
              <a:path w="346710" h="2413000">
                <a:moveTo>
                  <a:pt x="346671" y="0"/>
                </a:moveTo>
                <a:lnTo>
                  <a:pt x="307060" y="0"/>
                </a:lnTo>
                <a:lnTo>
                  <a:pt x="307060" y="2412746"/>
                </a:lnTo>
                <a:lnTo>
                  <a:pt x="346671" y="2412746"/>
                </a:lnTo>
                <a:lnTo>
                  <a:pt x="346671" y="0"/>
                </a:lnTo>
                <a:close/>
              </a:path>
            </a:pathLst>
          </a:custGeom>
          <a:solidFill>
            <a:srgbClr val="FDDF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3997324" y="14450098"/>
            <a:ext cx="269875" cy="2413000"/>
          </a:xfrm>
          <a:custGeom>
            <a:avLst/>
            <a:gdLst/>
            <a:ahLst/>
            <a:cxnLst/>
            <a:rect l="l" t="t" r="r" b="b"/>
            <a:pathLst>
              <a:path w="269875" h="2413000">
                <a:moveTo>
                  <a:pt x="62369" y="0"/>
                </a:moveTo>
                <a:lnTo>
                  <a:pt x="0" y="0"/>
                </a:lnTo>
                <a:lnTo>
                  <a:pt x="0" y="2412746"/>
                </a:lnTo>
                <a:lnTo>
                  <a:pt x="62369" y="2412746"/>
                </a:lnTo>
                <a:lnTo>
                  <a:pt x="62369" y="0"/>
                </a:lnTo>
                <a:close/>
              </a:path>
              <a:path w="269875" h="2413000">
                <a:moveTo>
                  <a:pt x="166928" y="0"/>
                </a:moveTo>
                <a:lnTo>
                  <a:pt x="104571" y="0"/>
                </a:lnTo>
                <a:lnTo>
                  <a:pt x="104571" y="2412746"/>
                </a:lnTo>
                <a:lnTo>
                  <a:pt x="166928" y="2412746"/>
                </a:lnTo>
                <a:lnTo>
                  <a:pt x="166928" y="0"/>
                </a:lnTo>
                <a:close/>
              </a:path>
              <a:path w="269875" h="2413000">
                <a:moveTo>
                  <a:pt x="269468" y="0"/>
                </a:moveTo>
                <a:lnTo>
                  <a:pt x="207086" y="0"/>
                </a:lnTo>
                <a:lnTo>
                  <a:pt x="207086" y="2412746"/>
                </a:lnTo>
                <a:lnTo>
                  <a:pt x="269468" y="2412746"/>
                </a:lnTo>
                <a:lnTo>
                  <a:pt x="269468" y="0"/>
                </a:lnTo>
                <a:close/>
              </a:path>
            </a:pathLst>
          </a:custGeom>
          <a:solidFill>
            <a:srgbClr val="DEC4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3882318" y="14426311"/>
            <a:ext cx="501650" cy="141605"/>
          </a:xfrm>
          <a:custGeom>
            <a:avLst/>
            <a:gdLst/>
            <a:ahLst/>
            <a:cxnLst/>
            <a:rect l="l" t="t" r="r" b="b"/>
            <a:pathLst>
              <a:path w="501650" h="141605">
                <a:moveTo>
                  <a:pt x="431053" y="141047"/>
                </a:moveTo>
                <a:lnTo>
                  <a:pt x="70468" y="141047"/>
                </a:lnTo>
                <a:lnTo>
                  <a:pt x="43106" y="135483"/>
                </a:lnTo>
                <a:lnTo>
                  <a:pt x="20699" y="120332"/>
                </a:lnTo>
                <a:lnTo>
                  <a:pt x="5560" y="97907"/>
                </a:lnTo>
                <a:lnTo>
                  <a:pt x="0" y="70523"/>
                </a:lnTo>
                <a:lnTo>
                  <a:pt x="5560" y="43147"/>
                </a:lnTo>
                <a:lnTo>
                  <a:pt x="20699" y="20722"/>
                </a:lnTo>
                <a:lnTo>
                  <a:pt x="43106" y="5566"/>
                </a:lnTo>
                <a:lnTo>
                  <a:pt x="70468" y="0"/>
                </a:lnTo>
                <a:lnTo>
                  <a:pt x="431053" y="0"/>
                </a:lnTo>
                <a:lnTo>
                  <a:pt x="458397" y="5566"/>
                </a:lnTo>
                <a:lnTo>
                  <a:pt x="480781" y="20722"/>
                </a:lnTo>
                <a:lnTo>
                  <a:pt x="495900" y="43147"/>
                </a:lnTo>
                <a:lnTo>
                  <a:pt x="501452" y="70523"/>
                </a:lnTo>
                <a:lnTo>
                  <a:pt x="495900" y="97907"/>
                </a:lnTo>
                <a:lnTo>
                  <a:pt x="480781" y="120332"/>
                </a:lnTo>
                <a:lnTo>
                  <a:pt x="458397" y="135483"/>
                </a:lnTo>
                <a:lnTo>
                  <a:pt x="431053" y="141047"/>
                </a:lnTo>
                <a:close/>
              </a:path>
            </a:pathLst>
          </a:custGeom>
          <a:solidFill>
            <a:srgbClr val="FA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5953214" y="14451787"/>
            <a:ext cx="346710" cy="2413000"/>
          </a:xfrm>
          <a:custGeom>
            <a:avLst/>
            <a:gdLst/>
            <a:ahLst/>
            <a:cxnLst/>
            <a:rect l="l" t="t" r="r" b="b"/>
            <a:pathLst>
              <a:path w="346710" h="2413000">
                <a:moveTo>
                  <a:pt x="37604" y="0"/>
                </a:moveTo>
                <a:lnTo>
                  <a:pt x="0" y="0"/>
                </a:lnTo>
                <a:lnTo>
                  <a:pt x="0" y="2412746"/>
                </a:lnTo>
                <a:lnTo>
                  <a:pt x="37604" y="2412746"/>
                </a:lnTo>
                <a:lnTo>
                  <a:pt x="37604" y="0"/>
                </a:lnTo>
                <a:close/>
              </a:path>
              <a:path w="346710" h="2413000">
                <a:moveTo>
                  <a:pt x="142163" y="0"/>
                </a:moveTo>
                <a:lnTo>
                  <a:pt x="99974" y="0"/>
                </a:lnTo>
                <a:lnTo>
                  <a:pt x="99974" y="2412746"/>
                </a:lnTo>
                <a:lnTo>
                  <a:pt x="142163" y="2412746"/>
                </a:lnTo>
                <a:lnTo>
                  <a:pt x="142163" y="0"/>
                </a:lnTo>
                <a:close/>
              </a:path>
              <a:path w="346710" h="2413000">
                <a:moveTo>
                  <a:pt x="244690" y="0"/>
                </a:moveTo>
                <a:lnTo>
                  <a:pt x="204457" y="0"/>
                </a:lnTo>
                <a:lnTo>
                  <a:pt x="204457" y="2412746"/>
                </a:lnTo>
                <a:lnTo>
                  <a:pt x="244690" y="2412746"/>
                </a:lnTo>
                <a:lnTo>
                  <a:pt x="244690" y="0"/>
                </a:lnTo>
                <a:close/>
              </a:path>
              <a:path w="346710" h="2413000">
                <a:moveTo>
                  <a:pt x="346621" y="0"/>
                </a:moveTo>
                <a:lnTo>
                  <a:pt x="307073" y="0"/>
                </a:lnTo>
                <a:lnTo>
                  <a:pt x="307073" y="2412746"/>
                </a:lnTo>
                <a:lnTo>
                  <a:pt x="346621" y="2412746"/>
                </a:lnTo>
                <a:lnTo>
                  <a:pt x="346621" y="0"/>
                </a:lnTo>
                <a:close/>
              </a:path>
            </a:pathLst>
          </a:custGeom>
          <a:solidFill>
            <a:srgbClr val="FDDF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5990818" y="14451787"/>
            <a:ext cx="269875" cy="2413000"/>
          </a:xfrm>
          <a:custGeom>
            <a:avLst/>
            <a:gdLst/>
            <a:ahLst/>
            <a:cxnLst/>
            <a:rect l="l" t="t" r="r" b="b"/>
            <a:pathLst>
              <a:path w="269875" h="2413000">
                <a:moveTo>
                  <a:pt x="62369" y="0"/>
                </a:moveTo>
                <a:lnTo>
                  <a:pt x="0" y="0"/>
                </a:lnTo>
                <a:lnTo>
                  <a:pt x="0" y="2412746"/>
                </a:lnTo>
                <a:lnTo>
                  <a:pt x="62369" y="2412746"/>
                </a:lnTo>
                <a:lnTo>
                  <a:pt x="62369" y="0"/>
                </a:lnTo>
                <a:close/>
              </a:path>
              <a:path w="269875" h="2413000">
                <a:moveTo>
                  <a:pt x="166852" y="0"/>
                </a:moveTo>
                <a:lnTo>
                  <a:pt x="104559" y="0"/>
                </a:lnTo>
                <a:lnTo>
                  <a:pt x="104559" y="2412746"/>
                </a:lnTo>
                <a:lnTo>
                  <a:pt x="166852" y="2412746"/>
                </a:lnTo>
                <a:lnTo>
                  <a:pt x="166852" y="0"/>
                </a:lnTo>
                <a:close/>
              </a:path>
              <a:path w="269875" h="2413000">
                <a:moveTo>
                  <a:pt x="269468" y="0"/>
                </a:moveTo>
                <a:lnTo>
                  <a:pt x="207086" y="0"/>
                </a:lnTo>
                <a:lnTo>
                  <a:pt x="207086" y="2412746"/>
                </a:lnTo>
                <a:lnTo>
                  <a:pt x="269468" y="2412746"/>
                </a:lnTo>
                <a:lnTo>
                  <a:pt x="269468" y="0"/>
                </a:lnTo>
                <a:close/>
              </a:path>
            </a:pathLst>
          </a:custGeom>
          <a:solidFill>
            <a:srgbClr val="DEC4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5875807" y="14428005"/>
            <a:ext cx="501650" cy="141605"/>
          </a:xfrm>
          <a:custGeom>
            <a:avLst/>
            <a:gdLst/>
            <a:ahLst/>
            <a:cxnLst/>
            <a:rect l="l" t="t" r="r" b="b"/>
            <a:pathLst>
              <a:path w="501650" h="141605">
                <a:moveTo>
                  <a:pt x="430984" y="141047"/>
                </a:moveTo>
                <a:lnTo>
                  <a:pt x="70468" y="141047"/>
                </a:lnTo>
                <a:lnTo>
                  <a:pt x="43113" y="135480"/>
                </a:lnTo>
                <a:lnTo>
                  <a:pt x="20705" y="120325"/>
                </a:lnTo>
                <a:lnTo>
                  <a:pt x="5562" y="97900"/>
                </a:lnTo>
                <a:lnTo>
                  <a:pt x="0" y="70523"/>
                </a:lnTo>
                <a:lnTo>
                  <a:pt x="5562" y="43147"/>
                </a:lnTo>
                <a:lnTo>
                  <a:pt x="20705" y="20722"/>
                </a:lnTo>
                <a:lnTo>
                  <a:pt x="43113" y="5566"/>
                </a:lnTo>
                <a:lnTo>
                  <a:pt x="70468" y="0"/>
                </a:lnTo>
                <a:lnTo>
                  <a:pt x="430984" y="0"/>
                </a:lnTo>
                <a:lnTo>
                  <a:pt x="458379" y="5566"/>
                </a:lnTo>
                <a:lnTo>
                  <a:pt x="480807" y="20722"/>
                </a:lnTo>
                <a:lnTo>
                  <a:pt x="495958" y="43147"/>
                </a:lnTo>
                <a:lnTo>
                  <a:pt x="501521" y="70523"/>
                </a:lnTo>
                <a:lnTo>
                  <a:pt x="495958" y="97900"/>
                </a:lnTo>
                <a:lnTo>
                  <a:pt x="480807" y="120325"/>
                </a:lnTo>
                <a:lnTo>
                  <a:pt x="458379" y="135480"/>
                </a:lnTo>
                <a:lnTo>
                  <a:pt x="430984" y="141047"/>
                </a:lnTo>
                <a:close/>
              </a:path>
            </a:pathLst>
          </a:custGeom>
          <a:solidFill>
            <a:srgbClr val="FA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4627245" y="15294787"/>
            <a:ext cx="956310" cy="1565275"/>
          </a:xfrm>
          <a:custGeom>
            <a:avLst/>
            <a:gdLst/>
            <a:ahLst/>
            <a:cxnLst/>
            <a:rect l="l" t="t" r="r" b="b"/>
            <a:pathLst>
              <a:path w="956310" h="1565275">
                <a:moveTo>
                  <a:pt x="956068" y="0"/>
                </a:moveTo>
                <a:lnTo>
                  <a:pt x="0" y="0"/>
                </a:lnTo>
                <a:lnTo>
                  <a:pt x="0" y="110718"/>
                </a:lnTo>
                <a:lnTo>
                  <a:pt x="0" y="1565224"/>
                </a:lnTo>
                <a:lnTo>
                  <a:pt x="956068" y="1565224"/>
                </a:lnTo>
                <a:lnTo>
                  <a:pt x="956068" y="110718"/>
                </a:lnTo>
                <a:lnTo>
                  <a:pt x="956068" y="0"/>
                </a:lnTo>
                <a:close/>
              </a:path>
            </a:pathLst>
          </a:custGeom>
          <a:solidFill>
            <a:srgbClr val="9E3D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4748675" y="15405499"/>
            <a:ext cx="713740" cy="1454785"/>
          </a:xfrm>
          <a:custGeom>
            <a:avLst/>
            <a:gdLst/>
            <a:ahLst/>
            <a:cxnLst/>
            <a:rect l="l" t="t" r="r" b="b"/>
            <a:pathLst>
              <a:path w="713739" h="1454784">
                <a:moveTo>
                  <a:pt x="0" y="1454507"/>
                </a:moveTo>
                <a:lnTo>
                  <a:pt x="713289" y="1454507"/>
                </a:lnTo>
                <a:lnTo>
                  <a:pt x="713289" y="0"/>
                </a:lnTo>
                <a:lnTo>
                  <a:pt x="0" y="0"/>
                </a:lnTo>
                <a:lnTo>
                  <a:pt x="0" y="1454507"/>
                </a:lnTo>
                <a:close/>
              </a:path>
            </a:pathLst>
          </a:custGeom>
          <a:solidFill>
            <a:srgbClr val="462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4850003" y="16205276"/>
            <a:ext cx="506730" cy="655320"/>
          </a:xfrm>
          <a:custGeom>
            <a:avLst/>
            <a:gdLst/>
            <a:ahLst/>
            <a:cxnLst/>
            <a:rect l="l" t="t" r="r" b="b"/>
            <a:pathLst>
              <a:path w="506729" h="655319">
                <a:moveTo>
                  <a:pt x="214439" y="4394"/>
                </a:moveTo>
                <a:lnTo>
                  <a:pt x="0" y="4394"/>
                </a:lnTo>
                <a:lnTo>
                  <a:pt x="0" y="654735"/>
                </a:lnTo>
                <a:lnTo>
                  <a:pt x="214439" y="654735"/>
                </a:lnTo>
                <a:lnTo>
                  <a:pt x="214439" y="4394"/>
                </a:lnTo>
                <a:close/>
              </a:path>
              <a:path w="506729" h="655319">
                <a:moveTo>
                  <a:pt x="506374" y="0"/>
                </a:moveTo>
                <a:lnTo>
                  <a:pt x="291858" y="0"/>
                </a:lnTo>
                <a:lnTo>
                  <a:pt x="291858" y="654735"/>
                </a:lnTo>
                <a:lnTo>
                  <a:pt x="506374" y="654735"/>
                </a:lnTo>
                <a:lnTo>
                  <a:pt x="506374" y="0"/>
                </a:lnTo>
                <a:close/>
              </a:path>
            </a:pathLst>
          </a:custGeom>
          <a:solidFill>
            <a:srgbClr val="3620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4850006" y="15535877"/>
            <a:ext cx="214629" cy="579755"/>
          </a:xfrm>
          <a:custGeom>
            <a:avLst/>
            <a:gdLst/>
            <a:ahLst/>
            <a:cxnLst/>
            <a:rect l="l" t="t" r="r" b="b"/>
            <a:pathLst>
              <a:path w="214629" h="579755">
                <a:moveTo>
                  <a:pt x="214446" y="579219"/>
                </a:moveTo>
                <a:lnTo>
                  <a:pt x="0" y="579219"/>
                </a:lnTo>
                <a:lnTo>
                  <a:pt x="0" y="0"/>
                </a:lnTo>
                <a:lnTo>
                  <a:pt x="214446" y="0"/>
                </a:lnTo>
                <a:lnTo>
                  <a:pt x="214446" y="579219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4850003" y="15535884"/>
            <a:ext cx="214629" cy="579755"/>
          </a:xfrm>
          <a:custGeom>
            <a:avLst/>
            <a:gdLst/>
            <a:ahLst/>
            <a:cxnLst/>
            <a:rect l="l" t="t" r="r" b="b"/>
            <a:pathLst>
              <a:path w="214629" h="579755">
                <a:moveTo>
                  <a:pt x="214439" y="247853"/>
                </a:moveTo>
                <a:lnTo>
                  <a:pt x="0" y="463423"/>
                </a:lnTo>
                <a:lnTo>
                  <a:pt x="0" y="579221"/>
                </a:lnTo>
                <a:lnTo>
                  <a:pt x="72136" y="579221"/>
                </a:lnTo>
                <a:lnTo>
                  <a:pt x="214439" y="436803"/>
                </a:lnTo>
                <a:lnTo>
                  <a:pt x="214439" y="247853"/>
                </a:lnTo>
                <a:close/>
              </a:path>
              <a:path w="214629" h="579755">
                <a:moveTo>
                  <a:pt x="214439" y="0"/>
                </a:moveTo>
                <a:lnTo>
                  <a:pt x="209524" y="0"/>
                </a:lnTo>
                <a:lnTo>
                  <a:pt x="0" y="209689"/>
                </a:lnTo>
                <a:lnTo>
                  <a:pt x="0" y="334733"/>
                </a:lnTo>
                <a:lnTo>
                  <a:pt x="214439" y="119164"/>
                </a:lnTo>
                <a:lnTo>
                  <a:pt x="214439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5141867" y="15535877"/>
            <a:ext cx="214629" cy="579755"/>
          </a:xfrm>
          <a:custGeom>
            <a:avLst/>
            <a:gdLst/>
            <a:ahLst/>
            <a:cxnLst/>
            <a:rect l="l" t="t" r="r" b="b"/>
            <a:pathLst>
              <a:path w="214629" h="579755">
                <a:moveTo>
                  <a:pt x="214515" y="579219"/>
                </a:moveTo>
                <a:lnTo>
                  <a:pt x="0" y="579219"/>
                </a:lnTo>
                <a:lnTo>
                  <a:pt x="0" y="0"/>
                </a:lnTo>
                <a:lnTo>
                  <a:pt x="214515" y="0"/>
                </a:lnTo>
                <a:lnTo>
                  <a:pt x="214515" y="579219"/>
                </a:lnTo>
                <a:close/>
              </a:path>
            </a:pathLst>
          </a:custGeom>
          <a:solidFill>
            <a:srgbClr val="7DD0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5141862" y="15535884"/>
            <a:ext cx="214629" cy="579755"/>
          </a:xfrm>
          <a:custGeom>
            <a:avLst/>
            <a:gdLst/>
            <a:ahLst/>
            <a:cxnLst/>
            <a:rect l="l" t="t" r="r" b="b"/>
            <a:pathLst>
              <a:path w="214629" h="579755">
                <a:moveTo>
                  <a:pt x="214515" y="247853"/>
                </a:moveTo>
                <a:lnTo>
                  <a:pt x="0" y="463423"/>
                </a:lnTo>
                <a:lnTo>
                  <a:pt x="0" y="579221"/>
                </a:lnTo>
                <a:lnTo>
                  <a:pt x="72224" y="579221"/>
                </a:lnTo>
                <a:lnTo>
                  <a:pt x="214515" y="436803"/>
                </a:lnTo>
                <a:lnTo>
                  <a:pt x="214515" y="247853"/>
                </a:lnTo>
                <a:close/>
              </a:path>
              <a:path w="214629" h="579755">
                <a:moveTo>
                  <a:pt x="214515" y="0"/>
                </a:moveTo>
                <a:lnTo>
                  <a:pt x="209524" y="0"/>
                </a:lnTo>
                <a:lnTo>
                  <a:pt x="0" y="209689"/>
                </a:lnTo>
                <a:lnTo>
                  <a:pt x="0" y="334733"/>
                </a:lnTo>
                <a:lnTo>
                  <a:pt x="214515" y="119164"/>
                </a:lnTo>
                <a:lnTo>
                  <a:pt x="214515" y="0"/>
                </a:lnTo>
                <a:close/>
              </a:path>
            </a:pathLst>
          </a:custGeom>
          <a:solidFill>
            <a:srgbClr val="C4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4627247" y="16860007"/>
            <a:ext cx="956310" cy="99695"/>
          </a:xfrm>
          <a:custGeom>
            <a:avLst/>
            <a:gdLst/>
            <a:ahLst/>
            <a:cxnLst/>
            <a:rect l="l" t="t" r="r" b="b"/>
            <a:pathLst>
              <a:path w="956310" h="99694">
                <a:moveTo>
                  <a:pt x="0" y="99439"/>
                </a:moveTo>
                <a:lnTo>
                  <a:pt x="956076" y="99439"/>
                </a:lnTo>
                <a:lnTo>
                  <a:pt x="956076" y="0"/>
                </a:lnTo>
                <a:lnTo>
                  <a:pt x="0" y="0"/>
                </a:lnTo>
                <a:lnTo>
                  <a:pt x="0" y="99439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4511626" y="16959446"/>
            <a:ext cx="1187450" cy="102870"/>
          </a:xfrm>
          <a:custGeom>
            <a:avLst/>
            <a:gdLst/>
            <a:ahLst/>
            <a:cxnLst/>
            <a:rect l="l" t="t" r="r" b="b"/>
            <a:pathLst>
              <a:path w="1187450" h="102869">
                <a:moveTo>
                  <a:pt x="1187388" y="102344"/>
                </a:moveTo>
                <a:lnTo>
                  <a:pt x="0" y="102344"/>
                </a:lnTo>
                <a:lnTo>
                  <a:pt x="0" y="0"/>
                </a:lnTo>
                <a:lnTo>
                  <a:pt x="1187388" y="0"/>
                </a:lnTo>
                <a:lnTo>
                  <a:pt x="1187388" y="102344"/>
                </a:lnTo>
                <a:close/>
              </a:path>
            </a:pathLst>
          </a:custGeom>
          <a:solidFill>
            <a:srgbClr val="8786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4303642" y="17061790"/>
            <a:ext cx="1603375" cy="102870"/>
          </a:xfrm>
          <a:custGeom>
            <a:avLst/>
            <a:gdLst/>
            <a:ahLst/>
            <a:cxnLst/>
            <a:rect l="l" t="t" r="r" b="b"/>
            <a:pathLst>
              <a:path w="1603375" h="102869">
                <a:moveTo>
                  <a:pt x="1603338" y="102344"/>
                </a:moveTo>
                <a:lnTo>
                  <a:pt x="0" y="102344"/>
                </a:lnTo>
                <a:lnTo>
                  <a:pt x="0" y="0"/>
                </a:lnTo>
                <a:lnTo>
                  <a:pt x="1603338" y="0"/>
                </a:lnTo>
                <a:lnTo>
                  <a:pt x="1603338" y="102344"/>
                </a:lnTo>
                <a:close/>
              </a:path>
            </a:pathLst>
          </a:custGeom>
          <a:solidFill>
            <a:srgbClr val="6E6A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5401602" y="14850897"/>
            <a:ext cx="551815" cy="278765"/>
          </a:xfrm>
          <a:custGeom>
            <a:avLst/>
            <a:gdLst/>
            <a:ahLst/>
            <a:cxnLst/>
            <a:rect l="l" t="t" r="r" b="b"/>
            <a:pathLst>
              <a:path w="551814" h="278765">
                <a:moveTo>
                  <a:pt x="220662" y="92811"/>
                </a:moveTo>
                <a:lnTo>
                  <a:pt x="0" y="92811"/>
                </a:lnTo>
                <a:lnTo>
                  <a:pt x="0" y="185635"/>
                </a:lnTo>
                <a:lnTo>
                  <a:pt x="220662" y="185635"/>
                </a:lnTo>
                <a:lnTo>
                  <a:pt x="220662" y="92811"/>
                </a:lnTo>
                <a:close/>
              </a:path>
              <a:path w="551814" h="278765">
                <a:moveTo>
                  <a:pt x="551611" y="185635"/>
                </a:moveTo>
                <a:lnTo>
                  <a:pt x="330962" y="185635"/>
                </a:lnTo>
                <a:lnTo>
                  <a:pt x="330962" y="278460"/>
                </a:lnTo>
                <a:lnTo>
                  <a:pt x="551611" y="278460"/>
                </a:lnTo>
                <a:lnTo>
                  <a:pt x="551611" y="185635"/>
                </a:lnTo>
                <a:close/>
              </a:path>
              <a:path w="551814" h="278765">
                <a:moveTo>
                  <a:pt x="551611" y="0"/>
                </a:moveTo>
                <a:lnTo>
                  <a:pt x="330962" y="0"/>
                </a:lnTo>
                <a:lnTo>
                  <a:pt x="330962" y="92811"/>
                </a:lnTo>
                <a:lnTo>
                  <a:pt x="551611" y="92811"/>
                </a:lnTo>
                <a:lnTo>
                  <a:pt x="551611" y="0"/>
                </a:lnTo>
                <a:close/>
              </a:path>
            </a:pathLst>
          </a:custGeom>
          <a:solidFill>
            <a:srgbClr val="EC7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5291252" y="14850897"/>
            <a:ext cx="551815" cy="186055"/>
          </a:xfrm>
          <a:custGeom>
            <a:avLst/>
            <a:gdLst/>
            <a:ahLst/>
            <a:cxnLst/>
            <a:rect l="l" t="t" r="r" b="b"/>
            <a:pathLst>
              <a:path w="551814" h="186055">
                <a:moveTo>
                  <a:pt x="220649" y="0"/>
                </a:moveTo>
                <a:lnTo>
                  <a:pt x="0" y="0"/>
                </a:lnTo>
                <a:lnTo>
                  <a:pt x="0" y="92811"/>
                </a:lnTo>
                <a:lnTo>
                  <a:pt x="220649" y="92811"/>
                </a:lnTo>
                <a:lnTo>
                  <a:pt x="220649" y="0"/>
                </a:lnTo>
                <a:close/>
              </a:path>
              <a:path w="551814" h="186055">
                <a:moveTo>
                  <a:pt x="551662" y="92811"/>
                </a:moveTo>
                <a:lnTo>
                  <a:pt x="331012" y="92811"/>
                </a:lnTo>
                <a:lnTo>
                  <a:pt x="331012" y="185635"/>
                </a:lnTo>
                <a:lnTo>
                  <a:pt x="551662" y="185635"/>
                </a:lnTo>
                <a:lnTo>
                  <a:pt x="551662" y="92811"/>
                </a:lnTo>
                <a:close/>
              </a:path>
            </a:pathLst>
          </a:custGeom>
          <a:solidFill>
            <a:srgbClr val="F1AB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5511905" y="15036520"/>
            <a:ext cx="220979" cy="93345"/>
          </a:xfrm>
          <a:custGeom>
            <a:avLst/>
            <a:gdLst/>
            <a:ahLst/>
            <a:cxnLst/>
            <a:rect l="l" t="t" r="r" b="b"/>
            <a:pathLst>
              <a:path w="220979" h="93344">
                <a:moveTo>
                  <a:pt x="220667" y="92832"/>
                </a:moveTo>
                <a:lnTo>
                  <a:pt x="0" y="92832"/>
                </a:lnTo>
                <a:lnTo>
                  <a:pt x="0" y="0"/>
                </a:lnTo>
                <a:lnTo>
                  <a:pt x="220667" y="0"/>
                </a:lnTo>
                <a:lnTo>
                  <a:pt x="220667" y="92832"/>
                </a:lnTo>
                <a:close/>
              </a:path>
            </a:pathLst>
          </a:custGeom>
          <a:solidFill>
            <a:srgbClr val="D57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7299261" y="14000732"/>
            <a:ext cx="2987738" cy="328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0" y="14000732"/>
            <a:ext cx="2946580" cy="3283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1028700" y="819342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2600321" y="3086097"/>
                </a:moveTo>
                <a:lnTo>
                  <a:pt x="485775" y="3086097"/>
                </a:lnTo>
                <a:lnTo>
                  <a:pt x="437762" y="3083720"/>
                </a:lnTo>
                <a:lnTo>
                  <a:pt x="390562" y="3076677"/>
                </a:lnTo>
                <a:lnTo>
                  <a:pt x="344494" y="3065099"/>
                </a:lnTo>
                <a:lnTo>
                  <a:pt x="299876" y="3049119"/>
                </a:lnTo>
                <a:lnTo>
                  <a:pt x="257027" y="3028869"/>
                </a:lnTo>
                <a:lnTo>
                  <a:pt x="216266" y="3004481"/>
                </a:lnTo>
                <a:lnTo>
                  <a:pt x="177911" y="2976087"/>
                </a:lnTo>
                <a:lnTo>
                  <a:pt x="142280" y="2943818"/>
                </a:lnTo>
                <a:lnTo>
                  <a:pt x="110010" y="2908186"/>
                </a:lnTo>
                <a:lnTo>
                  <a:pt x="81615" y="2869830"/>
                </a:lnTo>
                <a:lnTo>
                  <a:pt x="57227" y="2829068"/>
                </a:lnTo>
                <a:lnTo>
                  <a:pt x="36977" y="2786219"/>
                </a:lnTo>
                <a:lnTo>
                  <a:pt x="20997" y="2741601"/>
                </a:lnTo>
                <a:lnTo>
                  <a:pt x="9420" y="2695533"/>
                </a:lnTo>
                <a:lnTo>
                  <a:pt x="2377" y="2648334"/>
                </a:lnTo>
                <a:lnTo>
                  <a:pt x="0" y="260032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600321" y="0"/>
                </a:lnTo>
                <a:lnTo>
                  <a:pt x="2648334" y="2377"/>
                </a:lnTo>
                <a:lnTo>
                  <a:pt x="2695533" y="9420"/>
                </a:lnTo>
                <a:lnTo>
                  <a:pt x="2741601" y="20997"/>
                </a:lnTo>
                <a:lnTo>
                  <a:pt x="2786219" y="36977"/>
                </a:lnTo>
                <a:lnTo>
                  <a:pt x="2829068" y="57227"/>
                </a:lnTo>
                <a:lnTo>
                  <a:pt x="2869830" y="81615"/>
                </a:lnTo>
                <a:lnTo>
                  <a:pt x="2908186" y="110010"/>
                </a:lnTo>
                <a:lnTo>
                  <a:pt x="2943818" y="142280"/>
                </a:lnTo>
                <a:lnTo>
                  <a:pt x="2976087" y="177911"/>
                </a:lnTo>
                <a:lnTo>
                  <a:pt x="3004481" y="216266"/>
                </a:lnTo>
                <a:lnTo>
                  <a:pt x="3028869" y="257027"/>
                </a:lnTo>
                <a:lnTo>
                  <a:pt x="3049119" y="299876"/>
                </a:lnTo>
                <a:lnTo>
                  <a:pt x="3065099" y="344494"/>
                </a:lnTo>
                <a:lnTo>
                  <a:pt x="3076677" y="390562"/>
                </a:lnTo>
                <a:lnTo>
                  <a:pt x="3083720" y="437762"/>
                </a:lnTo>
                <a:lnTo>
                  <a:pt x="3086097" y="485775"/>
                </a:lnTo>
                <a:lnTo>
                  <a:pt x="3086097" y="2600321"/>
                </a:lnTo>
                <a:lnTo>
                  <a:pt x="3083720" y="2648334"/>
                </a:lnTo>
                <a:lnTo>
                  <a:pt x="3076677" y="2695533"/>
                </a:lnTo>
                <a:lnTo>
                  <a:pt x="3065099" y="2741601"/>
                </a:lnTo>
                <a:lnTo>
                  <a:pt x="3049119" y="2786219"/>
                </a:lnTo>
                <a:lnTo>
                  <a:pt x="3028869" y="2829068"/>
                </a:lnTo>
                <a:lnTo>
                  <a:pt x="3004481" y="2869830"/>
                </a:lnTo>
                <a:lnTo>
                  <a:pt x="2976087" y="2908186"/>
                </a:lnTo>
                <a:lnTo>
                  <a:pt x="2943818" y="2943818"/>
                </a:lnTo>
                <a:lnTo>
                  <a:pt x="2908186" y="2976087"/>
                </a:lnTo>
                <a:lnTo>
                  <a:pt x="2869830" y="3004481"/>
                </a:lnTo>
                <a:lnTo>
                  <a:pt x="2829068" y="3028869"/>
                </a:lnTo>
                <a:lnTo>
                  <a:pt x="2786219" y="3049119"/>
                </a:lnTo>
                <a:lnTo>
                  <a:pt x="2741601" y="3065099"/>
                </a:lnTo>
                <a:lnTo>
                  <a:pt x="2695533" y="3076677"/>
                </a:lnTo>
                <a:lnTo>
                  <a:pt x="2648334" y="3083720"/>
                </a:lnTo>
                <a:lnTo>
                  <a:pt x="2600321" y="3086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6172200" y="819342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2600321" y="3086097"/>
                </a:moveTo>
                <a:lnTo>
                  <a:pt x="485775" y="3086097"/>
                </a:lnTo>
                <a:lnTo>
                  <a:pt x="437762" y="3083720"/>
                </a:lnTo>
                <a:lnTo>
                  <a:pt x="390562" y="3076677"/>
                </a:lnTo>
                <a:lnTo>
                  <a:pt x="344494" y="3065099"/>
                </a:lnTo>
                <a:lnTo>
                  <a:pt x="299876" y="3049119"/>
                </a:lnTo>
                <a:lnTo>
                  <a:pt x="257027" y="3028869"/>
                </a:lnTo>
                <a:lnTo>
                  <a:pt x="216266" y="3004481"/>
                </a:lnTo>
                <a:lnTo>
                  <a:pt x="177911" y="2976087"/>
                </a:lnTo>
                <a:lnTo>
                  <a:pt x="142280" y="2943818"/>
                </a:lnTo>
                <a:lnTo>
                  <a:pt x="110010" y="2908186"/>
                </a:lnTo>
                <a:lnTo>
                  <a:pt x="81615" y="2869830"/>
                </a:lnTo>
                <a:lnTo>
                  <a:pt x="57227" y="2829068"/>
                </a:lnTo>
                <a:lnTo>
                  <a:pt x="36977" y="2786219"/>
                </a:lnTo>
                <a:lnTo>
                  <a:pt x="20997" y="2741601"/>
                </a:lnTo>
                <a:lnTo>
                  <a:pt x="9420" y="2695533"/>
                </a:lnTo>
                <a:lnTo>
                  <a:pt x="2377" y="2648334"/>
                </a:lnTo>
                <a:lnTo>
                  <a:pt x="0" y="260032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600321" y="0"/>
                </a:lnTo>
                <a:lnTo>
                  <a:pt x="2648334" y="2377"/>
                </a:lnTo>
                <a:lnTo>
                  <a:pt x="2695533" y="9420"/>
                </a:lnTo>
                <a:lnTo>
                  <a:pt x="2741601" y="20997"/>
                </a:lnTo>
                <a:lnTo>
                  <a:pt x="2786219" y="36977"/>
                </a:lnTo>
                <a:lnTo>
                  <a:pt x="2829068" y="57227"/>
                </a:lnTo>
                <a:lnTo>
                  <a:pt x="2869830" y="81615"/>
                </a:lnTo>
                <a:lnTo>
                  <a:pt x="2908186" y="110010"/>
                </a:lnTo>
                <a:lnTo>
                  <a:pt x="2943818" y="142280"/>
                </a:lnTo>
                <a:lnTo>
                  <a:pt x="2976087" y="177911"/>
                </a:lnTo>
                <a:lnTo>
                  <a:pt x="3004481" y="216266"/>
                </a:lnTo>
                <a:lnTo>
                  <a:pt x="3028869" y="257027"/>
                </a:lnTo>
                <a:lnTo>
                  <a:pt x="3049119" y="299876"/>
                </a:lnTo>
                <a:lnTo>
                  <a:pt x="3065099" y="344494"/>
                </a:lnTo>
                <a:lnTo>
                  <a:pt x="3076677" y="390562"/>
                </a:lnTo>
                <a:lnTo>
                  <a:pt x="3083720" y="437762"/>
                </a:lnTo>
                <a:lnTo>
                  <a:pt x="3086097" y="485775"/>
                </a:lnTo>
                <a:lnTo>
                  <a:pt x="3086097" y="2600321"/>
                </a:lnTo>
                <a:lnTo>
                  <a:pt x="3083720" y="2648334"/>
                </a:lnTo>
                <a:lnTo>
                  <a:pt x="3076677" y="2695533"/>
                </a:lnTo>
                <a:lnTo>
                  <a:pt x="3065099" y="2741601"/>
                </a:lnTo>
                <a:lnTo>
                  <a:pt x="3049119" y="2786219"/>
                </a:lnTo>
                <a:lnTo>
                  <a:pt x="3028869" y="2829068"/>
                </a:lnTo>
                <a:lnTo>
                  <a:pt x="3004481" y="2869830"/>
                </a:lnTo>
                <a:lnTo>
                  <a:pt x="2976087" y="2908186"/>
                </a:lnTo>
                <a:lnTo>
                  <a:pt x="2943818" y="2943818"/>
                </a:lnTo>
                <a:lnTo>
                  <a:pt x="2908186" y="2976087"/>
                </a:lnTo>
                <a:lnTo>
                  <a:pt x="2869830" y="3004481"/>
                </a:lnTo>
                <a:lnTo>
                  <a:pt x="2829068" y="3028869"/>
                </a:lnTo>
                <a:lnTo>
                  <a:pt x="2786219" y="3049119"/>
                </a:lnTo>
                <a:lnTo>
                  <a:pt x="2741601" y="3065099"/>
                </a:lnTo>
                <a:lnTo>
                  <a:pt x="2695533" y="3076677"/>
                </a:lnTo>
                <a:lnTo>
                  <a:pt x="2648334" y="3083720"/>
                </a:lnTo>
                <a:lnTo>
                  <a:pt x="2600321" y="3086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6172200" y="368155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2600321" y="3086097"/>
                </a:moveTo>
                <a:lnTo>
                  <a:pt x="485775" y="3086097"/>
                </a:lnTo>
                <a:lnTo>
                  <a:pt x="437762" y="3083720"/>
                </a:lnTo>
                <a:lnTo>
                  <a:pt x="390562" y="3076677"/>
                </a:lnTo>
                <a:lnTo>
                  <a:pt x="344494" y="3065099"/>
                </a:lnTo>
                <a:lnTo>
                  <a:pt x="299876" y="3049119"/>
                </a:lnTo>
                <a:lnTo>
                  <a:pt x="257027" y="3028869"/>
                </a:lnTo>
                <a:lnTo>
                  <a:pt x="216266" y="3004481"/>
                </a:lnTo>
                <a:lnTo>
                  <a:pt x="177911" y="2976087"/>
                </a:lnTo>
                <a:lnTo>
                  <a:pt x="142280" y="2943818"/>
                </a:lnTo>
                <a:lnTo>
                  <a:pt x="110010" y="2908186"/>
                </a:lnTo>
                <a:lnTo>
                  <a:pt x="81615" y="2869830"/>
                </a:lnTo>
                <a:lnTo>
                  <a:pt x="57227" y="2829068"/>
                </a:lnTo>
                <a:lnTo>
                  <a:pt x="36977" y="2786219"/>
                </a:lnTo>
                <a:lnTo>
                  <a:pt x="20997" y="2741601"/>
                </a:lnTo>
                <a:lnTo>
                  <a:pt x="9420" y="2695533"/>
                </a:lnTo>
                <a:lnTo>
                  <a:pt x="2377" y="2648334"/>
                </a:lnTo>
                <a:lnTo>
                  <a:pt x="0" y="2600321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2600321" y="0"/>
                </a:lnTo>
                <a:lnTo>
                  <a:pt x="2648334" y="2377"/>
                </a:lnTo>
                <a:lnTo>
                  <a:pt x="2695533" y="9420"/>
                </a:lnTo>
                <a:lnTo>
                  <a:pt x="2741601" y="20997"/>
                </a:lnTo>
                <a:lnTo>
                  <a:pt x="2786219" y="36977"/>
                </a:lnTo>
                <a:lnTo>
                  <a:pt x="2829068" y="57227"/>
                </a:lnTo>
                <a:lnTo>
                  <a:pt x="2869830" y="81615"/>
                </a:lnTo>
                <a:lnTo>
                  <a:pt x="2908186" y="110010"/>
                </a:lnTo>
                <a:lnTo>
                  <a:pt x="2943818" y="142280"/>
                </a:lnTo>
                <a:lnTo>
                  <a:pt x="2976087" y="177911"/>
                </a:lnTo>
                <a:lnTo>
                  <a:pt x="3004481" y="216266"/>
                </a:lnTo>
                <a:lnTo>
                  <a:pt x="3028869" y="257027"/>
                </a:lnTo>
                <a:lnTo>
                  <a:pt x="3049119" y="299876"/>
                </a:lnTo>
                <a:lnTo>
                  <a:pt x="3065099" y="344494"/>
                </a:lnTo>
                <a:lnTo>
                  <a:pt x="3076677" y="390562"/>
                </a:lnTo>
                <a:lnTo>
                  <a:pt x="3083720" y="437762"/>
                </a:lnTo>
                <a:lnTo>
                  <a:pt x="3086097" y="485775"/>
                </a:lnTo>
                <a:lnTo>
                  <a:pt x="3086097" y="2600321"/>
                </a:lnTo>
                <a:lnTo>
                  <a:pt x="3083720" y="2648334"/>
                </a:lnTo>
                <a:lnTo>
                  <a:pt x="3076677" y="2695533"/>
                </a:lnTo>
                <a:lnTo>
                  <a:pt x="3065099" y="2741601"/>
                </a:lnTo>
                <a:lnTo>
                  <a:pt x="3049119" y="2786219"/>
                </a:lnTo>
                <a:lnTo>
                  <a:pt x="3028869" y="2829068"/>
                </a:lnTo>
                <a:lnTo>
                  <a:pt x="3004481" y="2869830"/>
                </a:lnTo>
                <a:lnTo>
                  <a:pt x="2976087" y="2908186"/>
                </a:lnTo>
                <a:lnTo>
                  <a:pt x="2943818" y="2943818"/>
                </a:lnTo>
                <a:lnTo>
                  <a:pt x="2908186" y="2976087"/>
                </a:lnTo>
                <a:lnTo>
                  <a:pt x="2869830" y="3004481"/>
                </a:lnTo>
                <a:lnTo>
                  <a:pt x="2829068" y="3028869"/>
                </a:lnTo>
                <a:lnTo>
                  <a:pt x="2786219" y="3049119"/>
                </a:lnTo>
                <a:lnTo>
                  <a:pt x="2741601" y="3065099"/>
                </a:lnTo>
                <a:lnTo>
                  <a:pt x="2695533" y="3076677"/>
                </a:lnTo>
                <a:lnTo>
                  <a:pt x="2648334" y="3083720"/>
                </a:lnTo>
                <a:lnTo>
                  <a:pt x="2600321" y="3086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1327007" y="4470948"/>
            <a:ext cx="1706245" cy="918844"/>
          </a:xfrm>
          <a:custGeom>
            <a:avLst/>
            <a:gdLst/>
            <a:ahLst/>
            <a:cxnLst/>
            <a:rect l="l" t="t" r="r" b="b"/>
            <a:pathLst>
              <a:path w="1706245" h="918845">
                <a:moveTo>
                  <a:pt x="349393" y="918699"/>
                </a:moveTo>
                <a:lnTo>
                  <a:pt x="152174" y="918699"/>
                </a:lnTo>
                <a:lnTo>
                  <a:pt x="142760" y="917789"/>
                </a:lnTo>
                <a:lnTo>
                  <a:pt x="14468" y="801077"/>
                </a:lnTo>
                <a:lnTo>
                  <a:pt x="0" y="766148"/>
                </a:lnTo>
                <a:lnTo>
                  <a:pt x="3617" y="747556"/>
                </a:lnTo>
                <a:lnTo>
                  <a:pt x="610361" y="133801"/>
                </a:lnTo>
                <a:lnTo>
                  <a:pt x="645221" y="119318"/>
                </a:lnTo>
                <a:lnTo>
                  <a:pt x="842441" y="119318"/>
                </a:lnTo>
                <a:lnTo>
                  <a:pt x="1039627" y="296633"/>
                </a:lnTo>
                <a:lnTo>
                  <a:pt x="1237264" y="98468"/>
                </a:lnTo>
                <a:lnTo>
                  <a:pt x="1181156" y="42219"/>
                </a:lnTo>
                <a:lnTo>
                  <a:pt x="1174259" y="29050"/>
                </a:lnTo>
                <a:lnTo>
                  <a:pt x="1175850" y="15268"/>
                </a:lnTo>
                <a:lnTo>
                  <a:pt x="1184459" y="4406"/>
                </a:lnTo>
                <a:lnTo>
                  <a:pt x="1198618" y="0"/>
                </a:lnTo>
                <a:lnTo>
                  <a:pt x="1656797" y="0"/>
                </a:lnTo>
                <a:lnTo>
                  <a:pt x="1676015" y="3889"/>
                </a:lnTo>
                <a:lnTo>
                  <a:pt x="1691692" y="14491"/>
                </a:lnTo>
                <a:lnTo>
                  <a:pt x="1702263" y="30204"/>
                </a:lnTo>
                <a:lnTo>
                  <a:pt x="1706168" y="49427"/>
                </a:lnTo>
                <a:lnTo>
                  <a:pt x="1706168" y="311082"/>
                </a:lnTo>
                <a:lnTo>
                  <a:pt x="1704059" y="321087"/>
                </a:lnTo>
                <a:lnTo>
                  <a:pt x="1698469" y="328608"/>
                </a:lnTo>
                <a:lnTo>
                  <a:pt x="1690502" y="333343"/>
                </a:lnTo>
                <a:lnTo>
                  <a:pt x="1681261" y="334989"/>
                </a:lnTo>
                <a:lnTo>
                  <a:pt x="1681326" y="335829"/>
                </a:lnTo>
                <a:lnTo>
                  <a:pt x="1542846" y="335829"/>
                </a:lnTo>
                <a:lnTo>
                  <a:pt x="1173127" y="706505"/>
                </a:lnTo>
                <a:lnTo>
                  <a:pt x="1165391" y="712855"/>
                </a:lnTo>
                <a:lnTo>
                  <a:pt x="1156817" y="717379"/>
                </a:lnTo>
                <a:lnTo>
                  <a:pt x="1147682" y="720087"/>
                </a:lnTo>
                <a:lnTo>
                  <a:pt x="1138269" y="720988"/>
                </a:lnTo>
                <a:lnTo>
                  <a:pt x="941050" y="720988"/>
                </a:lnTo>
                <a:lnTo>
                  <a:pt x="743830" y="543706"/>
                </a:lnTo>
                <a:lnTo>
                  <a:pt x="384253" y="904217"/>
                </a:lnTo>
                <a:lnTo>
                  <a:pt x="376518" y="910567"/>
                </a:lnTo>
                <a:lnTo>
                  <a:pt x="367943" y="915091"/>
                </a:lnTo>
                <a:lnTo>
                  <a:pt x="358808" y="917799"/>
                </a:lnTo>
                <a:lnTo>
                  <a:pt x="349393" y="918699"/>
                </a:lnTo>
                <a:close/>
              </a:path>
            </a:pathLst>
          </a:custGeom>
          <a:solidFill>
            <a:srgbClr val="6FA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2933671" y="4866371"/>
            <a:ext cx="1183640" cy="1853564"/>
          </a:xfrm>
          <a:custGeom>
            <a:avLst/>
            <a:gdLst/>
            <a:ahLst/>
            <a:cxnLst/>
            <a:rect l="l" t="t" r="r" b="b"/>
            <a:pathLst>
              <a:path w="1183639" h="1853565">
                <a:moveTo>
                  <a:pt x="1183311" y="1853545"/>
                </a:moveTo>
                <a:lnTo>
                  <a:pt x="0" y="1853545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8" y="74055"/>
                </a:lnTo>
                <a:lnTo>
                  <a:pt x="73871" y="43437"/>
                </a:lnTo>
                <a:lnTo>
                  <a:pt x="110489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986092" y="0"/>
                </a:lnTo>
                <a:lnTo>
                  <a:pt x="1031310" y="5222"/>
                </a:lnTo>
                <a:lnTo>
                  <a:pt x="1072821" y="20096"/>
                </a:lnTo>
                <a:lnTo>
                  <a:pt x="1109439" y="43437"/>
                </a:lnTo>
                <a:lnTo>
                  <a:pt x="1139982" y="74055"/>
                </a:lnTo>
                <a:lnTo>
                  <a:pt x="1163264" y="110766"/>
                </a:lnTo>
                <a:lnTo>
                  <a:pt x="1178102" y="152380"/>
                </a:lnTo>
                <a:lnTo>
                  <a:pt x="1183311" y="197711"/>
                </a:lnTo>
                <a:lnTo>
                  <a:pt x="1183311" y="1853545"/>
                </a:lnTo>
                <a:close/>
              </a:path>
            </a:pathLst>
          </a:custGeom>
          <a:solidFill>
            <a:srgbClr val="5C75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2933671" y="4866371"/>
            <a:ext cx="591820" cy="1853564"/>
          </a:xfrm>
          <a:custGeom>
            <a:avLst/>
            <a:gdLst/>
            <a:ahLst/>
            <a:cxnLst/>
            <a:rect l="l" t="t" r="r" b="b"/>
            <a:pathLst>
              <a:path w="591820" h="1853565">
                <a:moveTo>
                  <a:pt x="591655" y="1853545"/>
                </a:moveTo>
                <a:lnTo>
                  <a:pt x="0" y="1853545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8" y="74055"/>
                </a:lnTo>
                <a:lnTo>
                  <a:pt x="73871" y="43437"/>
                </a:lnTo>
                <a:lnTo>
                  <a:pt x="110489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394437" y="0"/>
                </a:lnTo>
                <a:lnTo>
                  <a:pt x="439655" y="5222"/>
                </a:lnTo>
                <a:lnTo>
                  <a:pt x="481165" y="20096"/>
                </a:lnTo>
                <a:lnTo>
                  <a:pt x="517784" y="43437"/>
                </a:lnTo>
                <a:lnTo>
                  <a:pt x="548326" y="74055"/>
                </a:lnTo>
                <a:lnTo>
                  <a:pt x="571608" y="110766"/>
                </a:lnTo>
                <a:lnTo>
                  <a:pt x="586446" y="152380"/>
                </a:lnTo>
                <a:lnTo>
                  <a:pt x="591655" y="197711"/>
                </a:lnTo>
                <a:lnTo>
                  <a:pt x="591655" y="1853545"/>
                </a:lnTo>
                <a:close/>
              </a:path>
            </a:pathLst>
          </a:custGeom>
          <a:solidFill>
            <a:srgbClr val="6FA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2342015" y="5533647"/>
            <a:ext cx="1183640" cy="1186815"/>
          </a:xfrm>
          <a:custGeom>
            <a:avLst/>
            <a:gdLst/>
            <a:ahLst/>
            <a:cxnLst/>
            <a:rect l="l" t="t" r="r" b="b"/>
            <a:pathLst>
              <a:path w="1183639" h="1186815">
                <a:moveTo>
                  <a:pt x="1183311" y="1186269"/>
                </a:moveTo>
                <a:lnTo>
                  <a:pt x="0" y="1186269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8" y="74055"/>
                </a:lnTo>
                <a:lnTo>
                  <a:pt x="73871" y="43437"/>
                </a:lnTo>
                <a:lnTo>
                  <a:pt x="110489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986092" y="0"/>
                </a:lnTo>
                <a:lnTo>
                  <a:pt x="1031310" y="5222"/>
                </a:lnTo>
                <a:lnTo>
                  <a:pt x="1072821" y="20096"/>
                </a:lnTo>
                <a:lnTo>
                  <a:pt x="1109439" y="43437"/>
                </a:lnTo>
                <a:lnTo>
                  <a:pt x="1139982" y="74055"/>
                </a:lnTo>
                <a:lnTo>
                  <a:pt x="1163264" y="110766"/>
                </a:lnTo>
                <a:lnTo>
                  <a:pt x="1178102" y="152380"/>
                </a:lnTo>
                <a:lnTo>
                  <a:pt x="1183311" y="197711"/>
                </a:lnTo>
                <a:lnTo>
                  <a:pt x="1183311" y="1186269"/>
                </a:lnTo>
                <a:close/>
              </a:path>
            </a:pathLst>
          </a:custGeom>
          <a:solidFill>
            <a:srgbClr val="343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2342015" y="5533647"/>
            <a:ext cx="591820" cy="1186815"/>
          </a:xfrm>
          <a:custGeom>
            <a:avLst/>
            <a:gdLst/>
            <a:ahLst/>
            <a:cxnLst/>
            <a:rect l="l" t="t" r="r" b="b"/>
            <a:pathLst>
              <a:path w="591819" h="1186815">
                <a:moveTo>
                  <a:pt x="591655" y="1186269"/>
                </a:moveTo>
                <a:lnTo>
                  <a:pt x="0" y="1186269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8" y="74055"/>
                </a:lnTo>
                <a:lnTo>
                  <a:pt x="73871" y="43437"/>
                </a:lnTo>
                <a:lnTo>
                  <a:pt x="110489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394437" y="0"/>
                </a:lnTo>
                <a:lnTo>
                  <a:pt x="439655" y="5222"/>
                </a:lnTo>
                <a:lnTo>
                  <a:pt x="481165" y="20096"/>
                </a:lnTo>
                <a:lnTo>
                  <a:pt x="517784" y="43437"/>
                </a:lnTo>
                <a:lnTo>
                  <a:pt x="548326" y="74055"/>
                </a:lnTo>
                <a:lnTo>
                  <a:pt x="571608" y="110766"/>
                </a:lnTo>
                <a:lnTo>
                  <a:pt x="586446" y="152380"/>
                </a:lnTo>
                <a:lnTo>
                  <a:pt x="591655" y="197711"/>
                </a:lnTo>
                <a:lnTo>
                  <a:pt x="591655" y="1186269"/>
                </a:lnTo>
                <a:close/>
              </a:path>
            </a:pathLst>
          </a:custGeom>
          <a:solidFill>
            <a:srgbClr val="5452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1750358" y="6200924"/>
            <a:ext cx="1183640" cy="519430"/>
          </a:xfrm>
          <a:custGeom>
            <a:avLst/>
            <a:gdLst/>
            <a:ahLst/>
            <a:cxnLst/>
            <a:rect l="l" t="t" r="r" b="b"/>
            <a:pathLst>
              <a:path w="1183639" h="519429">
                <a:moveTo>
                  <a:pt x="1183312" y="518992"/>
                </a:moveTo>
                <a:lnTo>
                  <a:pt x="0" y="518992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9" y="74055"/>
                </a:lnTo>
                <a:lnTo>
                  <a:pt x="73871" y="43437"/>
                </a:lnTo>
                <a:lnTo>
                  <a:pt x="110490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986094" y="0"/>
                </a:lnTo>
                <a:lnTo>
                  <a:pt x="1031312" y="5222"/>
                </a:lnTo>
                <a:lnTo>
                  <a:pt x="1072822" y="20096"/>
                </a:lnTo>
                <a:lnTo>
                  <a:pt x="1109441" y="43437"/>
                </a:lnTo>
                <a:lnTo>
                  <a:pt x="1139983" y="74055"/>
                </a:lnTo>
                <a:lnTo>
                  <a:pt x="1163266" y="110766"/>
                </a:lnTo>
                <a:lnTo>
                  <a:pt x="1178103" y="152380"/>
                </a:lnTo>
                <a:lnTo>
                  <a:pt x="1183312" y="197711"/>
                </a:lnTo>
                <a:lnTo>
                  <a:pt x="1183312" y="518992"/>
                </a:lnTo>
                <a:close/>
              </a:path>
            </a:pathLst>
          </a:custGeom>
          <a:solidFill>
            <a:srgbClr val="5C75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1750358" y="6200924"/>
            <a:ext cx="591820" cy="519430"/>
          </a:xfrm>
          <a:custGeom>
            <a:avLst/>
            <a:gdLst/>
            <a:ahLst/>
            <a:cxnLst/>
            <a:rect l="l" t="t" r="r" b="b"/>
            <a:pathLst>
              <a:path w="591819" h="519429">
                <a:moveTo>
                  <a:pt x="591657" y="518992"/>
                </a:moveTo>
                <a:lnTo>
                  <a:pt x="0" y="518992"/>
                </a:lnTo>
                <a:lnTo>
                  <a:pt x="0" y="197711"/>
                </a:lnTo>
                <a:lnTo>
                  <a:pt x="5209" y="152380"/>
                </a:lnTo>
                <a:lnTo>
                  <a:pt x="20046" y="110766"/>
                </a:lnTo>
                <a:lnTo>
                  <a:pt x="43329" y="74055"/>
                </a:lnTo>
                <a:lnTo>
                  <a:pt x="73871" y="43437"/>
                </a:lnTo>
                <a:lnTo>
                  <a:pt x="110490" y="20096"/>
                </a:lnTo>
                <a:lnTo>
                  <a:pt x="152000" y="5222"/>
                </a:lnTo>
                <a:lnTo>
                  <a:pt x="197218" y="0"/>
                </a:lnTo>
                <a:lnTo>
                  <a:pt x="394437" y="0"/>
                </a:lnTo>
                <a:lnTo>
                  <a:pt x="439655" y="5222"/>
                </a:lnTo>
                <a:lnTo>
                  <a:pt x="481166" y="20096"/>
                </a:lnTo>
                <a:lnTo>
                  <a:pt x="517785" y="43437"/>
                </a:lnTo>
                <a:lnTo>
                  <a:pt x="548328" y="74055"/>
                </a:lnTo>
                <a:lnTo>
                  <a:pt x="571610" y="110766"/>
                </a:lnTo>
                <a:lnTo>
                  <a:pt x="586448" y="152380"/>
                </a:lnTo>
                <a:lnTo>
                  <a:pt x="591657" y="197711"/>
                </a:lnTo>
                <a:lnTo>
                  <a:pt x="591657" y="518992"/>
                </a:lnTo>
                <a:close/>
              </a:path>
            </a:pathLst>
          </a:custGeom>
          <a:solidFill>
            <a:srgbClr val="6FA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3188896" y="3892889"/>
            <a:ext cx="673100" cy="648335"/>
          </a:xfrm>
          <a:custGeom>
            <a:avLst/>
            <a:gdLst/>
            <a:ahLst/>
            <a:cxnLst/>
            <a:rect l="l" t="t" r="r" b="b"/>
            <a:pathLst>
              <a:path w="673100" h="648335">
                <a:moveTo>
                  <a:pt x="518911" y="648169"/>
                </a:moveTo>
                <a:lnTo>
                  <a:pt x="491500" y="642578"/>
                </a:lnTo>
                <a:lnTo>
                  <a:pt x="359315" y="572942"/>
                </a:lnTo>
                <a:lnTo>
                  <a:pt x="348112" y="568688"/>
                </a:lnTo>
                <a:lnTo>
                  <a:pt x="336376" y="567270"/>
                </a:lnTo>
                <a:lnTo>
                  <a:pt x="324634" y="568688"/>
                </a:lnTo>
                <a:lnTo>
                  <a:pt x="313412" y="572942"/>
                </a:lnTo>
                <a:lnTo>
                  <a:pt x="181226" y="642578"/>
                </a:lnTo>
                <a:lnTo>
                  <a:pt x="153802" y="648169"/>
                </a:lnTo>
                <a:lnTo>
                  <a:pt x="129286" y="638830"/>
                </a:lnTo>
                <a:lnTo>
                  <a:pt x="112853" y="618341"/>
                </a:lnTo>
                <a:lnTo>
                  <a:pt x="109677" y="590481"/>
                </a:lnTo>
                <a:lnTo>
                  <a:pt x="134905" y="442936"/>
                </a:lnTo>
                <a:lnTo>
                  <a:pt x="135492" y="430939"/>
                </a:lnTo>
                <a:lnTo>
                  <a:pt x="133218" y="419320"/>
                </a:lnTo>
                <a:lnTo>
                  <a:pt x="128242" y="408575"/>
                </a:lnTo>
                <a:lnTo>
                  <a:pt x="120721" y="399204"/>
                </a:lnTo>
                <a:lnTo>
                  <a:pt x="13763" y="294716"/>
                </a:lnTo>
                <a:lnTo>
                  <a:pt x="0" y="270284"/>
                </a:lnTo>
                <a:lnTo>
                  <a:pt x="1289" y="244014"/>
                </a:lnTo>
                <a:lnTo>
                  <a:pt x="15644" y="222009"/>
                </a:lnTo>
                <a:lnTo>
                  <a:pt x="41078" y="210373"/>
                </a:lnTo>
                <a:lnTo>
                  <a:pt x="188869" y="188814"/>
                </a:lnTo>
                <a:lnTo>
                  <a:pt x="200439" y="185662"/>
                </a:lnTo>
                <a:lnTo>
                  <a:pt x="210754" y="179896"/>
                </a:lnTo>
                <a:lnTo>
                  <a:pt x="219401" y="171830"/>
                </a:lnTo>
                <a:lnTo>
                  <a:pt x="225970" y="161783"/>
                </a:lnTo>
                <a:lnTo>
                  <a:pt x="292063" y="27561"/>
                </a:lnTo>
                <a:lnTo>
                  <a:pt x="311053" y="6890"/>
                </a:lnTo>
                <a:lnTo>
                  <a:pt x="336410" y="0"/>
                </a:lnTo>
                <a:lnTo>
                  <a:pt x="361743" y="6890"/>
                </a:lnTo>
                <a:lnTo>
                  <a:pt x="380664" y="27561"/>
                </a:lnTo>
                <a:lnTo>
                  <a:pt x="446724" y="161783"/>
                </a:lnTo>
                <a:lnTo>
                  <a:pt x="453298" y="171830"/>
                </a:lnTo>
                <a:lnTo>
                  <a:pt x="461957" y="179896"/>
                </a:lnTo>
                <a:lnTo>
                  <a:pt x="472283" y="185662"/>
                </a:lnTo>
                <a:lnTo>
                  <a:pt x="483858" y="188814"/>
                </a:lnTo>
                <a:lnTo>
                  <a:pt x="631616" y="210373"/>
                </a:lnTo>
                <a:lnTo>
                  <a:pt x="657063" y="222009"/>
                </a:lnTo>
                <a:lnTo>
                  <a:pt x="671417" y="244014"/>
                </a:lnTo>
                <a:lnTo>
                  <a:pt x="672699" y="270284"/>
                </a:lnTo>
                <a:lnTo>
                  <a:pt x="658931" y="294716"/>
                </a:lnTo>
                <a:lnTo>
                  <a:pt x="551973" y="399204"/>
                </a:lnTo>
                <a:lnTo>
                  <a:pt x="544475" y="408575"/>
                </a:lnTo>
                <a:lnTo>
                  <a:pt x="539513" y="419320"/>
                </a:lnTo>
                <a:lnTo>
                  <a:pt x="537234" y="430939"/>
                </a:lnTo>
                <a:lnTo>
                  <a:pt x="537789" y="442936"/>
                </a:lnTo>
                <a:lnTo>
                  <a:pt x="563050" y="590481"/>
                </a:lnTo>
                <a:lnTo>
                  <a:pt x="559869" y="618341"/>
                </a:lnTo>
                <a:lnTo>
                  <a:pt x="543428" y="638830"/>
                </a:lnTo>
                <a:lnTo>
                  <a:pt x="518911" y="648169"/>
                </a:lnTo>
                <a:close/>
              </a:path>
            </a:pathLst>
          </a:custGeom>
          <a:solidFill>
            <a:srgbClr val="F587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3477468" y="3607376"/>
            <a:ext cx="95749" cy="21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2914862" y="4017413"/>
            <a:ext cx="209345" cy="132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3130225" y="4583899"/>
            <a:ext cx="164921" cy="192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3755407" y="4583945"/>
            <a:ext cx="164921" cy="192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3926407" y="4017413"/>
            <a:ext cx="209319" cy="132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3189105" y="3892889"/>
            <a:ext cx="551815" cy="582930"/>
          </a:xfrm>
          <a:custGeom>
            <a:avLst/>
            <a:gdLst/>
            <a:ahLst/>
            <a:cxnLst/>
            <a:rect l="l" t="t" r="r" b="b"/>
            <a:pathLst>
              <a:path w="551814" h="582929">
                <a:moveTo>
                  <a:pt x="110948" y="582341"/>
                </a:moveTo>
                <a:lnTo>
                  <a:pt x="134927" y="442936"/>
                </a:lnTo>
                <a:lnTo>
                  <a:pt x="135480" y="430939"/>
                </a:lnTo>
                <a:lnTo>
                  <a:pt x="133195" y="419320"/>
                </a:lnTo>
                <a:lnTo>
                  <a:pt x="128220" y="408575"/>
                </a:lnTo>
                <a:lnTo>
                  <a:pt x="120702" y="399204"/>
                </a:lnTo>
                <a:lnTo>
                  <a:pt x="13785" y="294716"/>
                </a:lnTo>
                <a:lnTo>
                  <a:pt x="0" y="270284"/>
                </a:lnTo>
                <a:lnTo>
                  <a:pt x="1283" y="244014"/>
                </a:lnTo>
                <a:lnTo>
                  <a:pt x="15647" y="222009"/>
                </a:lnTo>
                <a:lnTo>
                  <a:pt x="41100" y="210373"/>
                </a:lnTo>
                <a:lnTo>
                  <a:pt x="188849" y="188814"/>
                </a:lnTo>
                <a:lnTo>
                  <a:pt x="200422" y="185662"/>
                </a:lnTo>
                <a:lnTo>
                  <a:pt x="210743" y="179896"/>
                </a:lnTo>
                <a:lnTo>
                  <a:pt x="219403" y="171830"/>
                </a:lnTo>
                <a:lnTo>
                  <a:pt x="225992" y="161783"/>
                </a:lnTo>
                <a:lnTo>
                  <a:pt x="292052" y="27561"/>
                </a:lnTo>
                <a:lnTo>
                  <a:pt x="310928" y="6890"/>
                </a:lnTo>
                <a:lnTo>
                  <a:pt x="336226" y="0"/>
                </a:lnTo>
                <a:lnTo>
                  <a:pt x="361538" y="6890"/>
                </a:lnTo>
                <a:lnTo>
                  <a:pt x="380455" y="27561"/>
                </a:lnTo>
                <a:lnTo>
                  <a:pt x="446515" y="161783"/>
                </a:lnTo>
                <a:lnTo>
                  <a:pt x="453090" y="171830"/>
                </a:lnTo>
                <a:lnTo>
                  <a:pt x="461749" y="179896"/>
                </a:lnTo>
                <a:lnTo>
                  <a:pt x="472075" y="185662"/>
                </a:lnTo>
                <a:lnTo>
                  <a:pt x="483650" y="188814"/>
                </a:lnTo>
                <a:lnTo>
                  <a:pt x="551674" y="198757"/>
                </a:lnTo>
                <a:lnTo>
                  <a:pt x="530696" y="245053"/>
                </a:lnTo>
                <a:lnTo>
                  <a:pt x="506285" y="289302"/>
                </a:lnTo>
                <a:lnTo>
                  <a:pt x="478611" y="331336"/>
                </a:lnTo>
                <a:lnTo>
                  <a:pt x="447846" y="370987"/>
                </a:lnTo>
                <a:lnTo>
                  <a:pt x="414160" y="408089"/>
                </a:lnTo>
                <a:lnTo>
                  <a:pt x="377725" y="442474"/>
                </a:lnTo>
                <a:lnTo>
                  <a:pt x="338711" y="473974"/>
                </a:lnTo>
                <a:lnTo>
                  <a:pt x="297290" y="502422"/>
                </a:lnTo>
                <a:lnTo>
                  <a:pt x="253632" y="527650"/>
                </a:lnTo>
                <a:lnTo>
                  <a:pt x="207909" y="549491"/>
                </a:lnTo>
                <a:lnTo>
                  <a:pt x="160290" y="567777"/>
                </a:lnTo>
                <a:lnTo>
                  <a:pt x="110948" y="582341"/>
                </a:lnTo>
                <a:close/>
              </a:path>
            </a:pathLst>
          </a:custGeom>
          <a:solidFill>
            <a:srgbClr val="FAB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3477468" y="4595934"/>
            <a:ext cx="95749" cy="1454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3852732" y="4322829"/>
            <a:ext cx="142337" cy="1112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3709854" y="3841229"/>
            <a:ext cx="123548" cy="135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3217198" y="3841277"/>
            <a:ext cx="123548" cy="135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3055575" y="4322829"/>
            <a:ext cx="142341" cy="111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3659126" y="5158694"/>
            <a:ext cx="324485" cy="474345"/>
          </a:xfrm>
          <a:custGeom>
            <a:avLst/>
            <a:gdLst/>
            <a:ahLst/>
            <a:cxnLst/>
            <a:rect l="l" t="t" r="r" b="b"/>
            <a:pathLst>
              <a:path w="324485" h="474345">
                <a:moveTo>
                  <a:pt x="299736" y="177242"/>
                </a:moveTo>
                <a:lnTo>
                  <a:pt x="24386" y="177242"/>
                </a:lnTo>
                <a:lnTo>
                  <a:pt x="10181" y="172841"/>
                </a:lnTo>
                <a:lnTo>
                  <a:pt x="1569" y="161990"/>
                </a:lnTo>
                <a:lnTo>
                  <a:pt x="0" y="148219"/>
                </a:lnTo>
                <a:lnTo>
                  <a:pt x="6924" y="135055"/>
                </a:lnTo>
                <a:lnTo>
                  <a:pt x="127169" y="14476"/>
                </a:lnTo>
                <a:lnTo>
                  <a:pt x="143458" y="3619"/>
                </a:lnTo>
                <a:lnTo>
                  <a:pt x="162000" y="0"/>
                </a:lnTo>
                <a:lnTo>
                  <a:pt x="180556" y="3619"/>
                </a:lnTo>
                <a:lnTo>
                  <a:pt x="196886" y="14476"/>
                </a:lnTo>
                <a:lnTo>
                  <a:pt x="317198" y="135055"/>
                </a:lnTo>
                <a:lnTo>
                  <a:pt x="324108" y="148219"/>
                </a:lnTo>
                <a:lnTo>
                  <a:pt x="322522" y="161990"/>
                </a:lnTo>
                <a:lnTo>
                  <a:pt x="313908" y="172841"/>
                </a:lnTo>
                <a:lnTo>
                  <a:pt x="299736" y="177242"/>
                </a:lnTo>
                <a:close/>
              </a:path>
              <a:path w="324485" h="474345">
                <a:moveTo>
                  <a:pt x="213543" y="473809"/>
                </a:moveTo>
                <a:lnTo>
                  <a:pt x="112789" y="473809"/>
                </a:lnTo>
                <a:lnTo>
                  <a:pt x="93600" y="469924"/>
                </a:lnTo>
                <a:lnTo>
                  <a:pt x="77927" y="459330"/>
                </a:lnTo>
                <a:lnTo>
                  <a:pt x="67360" y="443618"/>
                </a:lnTo>
                <a:lnTo>
                  <a:pt x="63484" y="424381"/>
                </a:lnTo>
                <a:lnTo>
                  <a:pt x="63484" y="177242"/>
                </a:lnTo>
                <a:lnTo>
                  <a:pt x="262848" y="177242"/>
                </a:lnTo>
                <a:lnTo>
                  <a:pt x="262848" y="424381"/>
                </a:lnTo>
                <a:lnTo>
                  <a:pt x="258972" y="443618"/>
                </a:lnTo>
                <a:lnTo>
                  <a:pt x="248404" y="459330"/>
                </a:lnTo>
                <a:lnTo>
                  <a:pt x="232732" y="469924"/>
                </a:lnTo>
                <a:lnTo>
                  <a:pt x="213543" y="473809"/>
                </a:lnTo>
                <a:close/>
              </a:path>
            </a:pathLst>
          </a:custGeom>
          <a:solidFill>
            <a:srgbClr val="FAB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1524226" y="4470948"/>
            <a:ext cx="1509395" cy="918844"/>
          </a:xfrm>
          <a:custGeom>
            <a:avLst/>
            <a:gdLst/>
            <a:ahLst/>
            <a:cxnLst/>
            <a:rect l="l" t="t" r="r" b="b"/>
            <a:pathLst>
              <a:path w="1509395" h="918845">
                <a:moveTo>
                  <a:pt x="152199" y="918699"/>
                </a:moveTo>
                <a:lnTo>
                  <a:pt x="14469" y="801077"/>
                </a:lnTo>
                <a:lnTo>
                  <a:pt x="0" y="766161"/>
                </a:lnTo>
                <a:lnTo>
                  <a:pt x="3617" y="747570"/>
                </a:lnTo>
                <a:lnTo>
                  <a:pt x="14469" y="731219"/>
                </a:lnTo>
                <a:lnTo>
                  <a:pt x="610361" y="133801"/>
                </a:lnTo>
                <a:lnTo>
                  <a:pt x="626652" y="122944"/>
                </a:lnTo>
                <a:lnTo>
                  <a:pt x="645195" y="119325"/>
                </a:lnTo>
                <a:lnTo>
                  <a:pt x="663751" y="122944"/>
                </a:lnTo>
                <a:lnTo>
                  <a:pt x="680081" y="133801"/>
                </a:lnTo>
                <a:lnTo>
                  <a:pt x="906192" y="360510"/>
                </a:lnTo>
                <a:lnTo>
                  <a:pt x="922481" y="371372"/>
                </a:lnTo>
                <a:lnTo>
                  <a:pt x="941023" y="374992"/>
                </a:lnTo>
                <a:lnTo>
                  <a:pt x="959579" y="371372"/>
                </a:lnTo>
                <a:lnTo>
                  <a:pt x="975909" y="360510"/>
                </a:lnTo>
                <a:lnTo>
                  <a:pt x="1237264" y="98468"/>
                </a:lnTo>
                <a:lnTo>
                  <a:pt x="1181156" y="42219"/>
                </a:lnTo>
                <a:lnTo>
                  <a:pt x="1174259" y="29050"/>
                </a:lnTo>
                <a:lnTo>
                  <a:pt x="1175850" y="15268"/>
                </a:lnTo>
                <a:lnTo>
                  <a:pt x="1184460" y="4406"/>
                </a:lnTo>
                <a:lnTo>
                  <a:pt x="1198618" y="0"/>
                </a:lnTo>
                <a:lnTo>
                  <a:pt x="1459579" y="0"/>
                </a:lnTo>
                <a:lnTo>
                  <a:pt x="1478797" y="3889"/>
                </a:lnTo>
                <a:lnTo>
                  <a:pt x="1494473" y="14487"/>
                </a:lnTo>
                <a:lnTo>
                  <a:pt x="1505045" y="30190"/>
                </a:lnTo>
                <a:lnTo>
                  <a:pt x="1508949" y="49394"/>
                </a:lnTo>
                <a:lnTo>
                  <a:pt x="1508949" y="311016"/>
                </a:lnTo>
                <a:lnTo>
                  <a:pt x="1504554" y="325242"/>
                </a:lnTo>
                <a:lnTo>
                  <a:pt x="1493719" y="333878"/>
                </a:lnTo>
                <a:lnTo>
                  <a:pt x="1479971" y="335459"/>
                </a:lnTo>
                <a:lnTo>
                  <a:pt x="1466835" y="328522"/>
                </a:lnTo>
                <a:lnTo>
                  <a:pt x="1409888" y="271433"/>
                </a:lnTo>
                <a:lnTo>
                  <a:pt x="975909" y="706505"/>
                </a:lnTo>
                <a:lnTo>
                  <a:pt x="959616" y="717367"/>
                </a:lnTo>
                <a:lnTo>
                  <a:pt x="941072" y="720988"/>
                </a:lnTo>
                <a:lnTo>
                  <a:pt x="922518" y="717367"/>
                </a:lnTo>
                <a:lnTo>
                  <a:pt x="906192" y="706505"/>
                </a:lnTo>
                <a:lnTo>
                  <a:pt x="680081" y="479796"/>
                </a:lnTo>
                <a:lnTo>
                  <a:pt x="663788" y="468939"/>
                </a:lnTo>
                <a:lnTo>
                  <a:pt x="645244" y="465320"/>
                </a:lnTo>
                <a:lnTo>
                  <a:pt x="626689" y="468939"/>
                </a:lnTo>
                <a:lnTo>
                  <a:pt x="610361" y="479796"/>
                </a:lnTo>
                <a:lnTo>
                  <a:pt x="187035" y="904217"/>
                </a:lnTo>
                <a:lnTo>
                  <a:pt x="170743" y="915079"/>
                </a:lnTo>
                <a:lnTo>
                  <a:pt x="152199" y="918699"/>
                </a:lnTo>
                <a:close/>
              </a:path>
            </a:pathLst>
          </a:custGeom>
          <a:solidFill>
            <a:srgbClr val="5C75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7927594" y="3659708"/>
            <a:ext cx="1116330" cy="982344"/>
          </a:xfrm>
          <a:custGeom>
            <a:avLst/>
            <a:gdLst/>
            <a:ahLst/>
            <a:cxnLst/>
            <a:rect l="l" t="t" r="r" b="b"/>
            <a:pathLst>
              <a:path w="1116329" h="982345">
                <a:moveTo>
                  <a:pt x="1116266" y="0"/>
                </a:moveTo>
                <a:lnTo>
                  <a:pt x="0" y="0"/>
                </a:lnTo>
                <a:lnTo>
                  <a:pt x="0" y="78752"/>
                </a:lnTo>
                <a:lnTo>
                  <a:pt x="1037742" y="78752"/>
                </a:lnTo>
                <a:lnTo>
                  <a:pt x="1037742" y="981875"/>
                </a:lnTo>
                <a:lnTo>
                  <a:pt x="1116266" y="981875"/>
                </a:lnTo>
                <a:lnTo>
                  <a:pt x="1116266" y="78752"/>
                </a:lnTo>
                <a:lnTo>
                  <a:pt x="1116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6725752" y="3932800"/>
            <a:ext cx="2033905" cy="2242185"/>
          </a:xfrm>
          <a:custGeom>
            <a:avLst/>
            <a:gdLst/>
            <a:ahLst/>
            <a:cxnLst/>
            <a:rect l="l" t="t" r="r" b="b"/>
            <a:pathLst>
              <a:path w="2033904" h="2242185">
                <a:moveTo>
                  <a:pt x="0" y="2241932"/>
                </a:moveTo>
                <a:lnTo>
                  <a:pt x="2033845" y="2241932"/>
                </a:lnTo>
                <a:lnTo>
                  <a:pt x="2033845" y="0"/>
                </a:lnTo>
                <a:lnTo>
                  <a:pt x="0" y="0"/>
                </a:lnTo>
                <a:lnTo>
                  <a:pt x="0" y="2241932"/>
                </a:lnTo>
                <a:close/>
              </a:path>
            </a:pathLst>
          </a:custGeom>
          <a:solidFill>
            <a:srgbClr val="FAD1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6686486" y="3854056"/>
            <a:ext cx="2152015" cy="2399665"/>
          </a:xfrm>
          <a:custGeom>
            <a:avLst/>
            <a:gdLst/>
            <a:ahLst/>
            <a:cxnLst/>
            <a:rect l="l" t="t" r="r" b="b"/>
            <a:pathLst>
              <a:path w="2152015" h="2399665">
                <a:moveTo>
                  <a:pt x="2151634" y="0"/>
                </a:moveTo>
                <a:lnTo>
                  <a:pt x="2073109" y="0"/>
                </a:lnTo>
                <a:lnTo>
                  <a:pt x="2073109" y="78752"/>
                </a:lnTo>
                <a:lnTo>
                  <a:pt x="2073109" y="2320683"/>
                </a:lnTo>
                <a:lnTo>
                  <a:pt x="78524" y="2320683"/>
                </a:lnTo>
                <a:lnTo>
                  <a:pt x="78524" y="78752"/>
                </a:lnTo>
                <a:lnTo>
                  <a:pt x="2073109" y="78752"/>
                </a:lnTo>
                <a:lnTo>
                  <a:pt x="2073109" y="0"/>
                </a:lnTo>
                <a:lnTo>
                  <a:pt x="0" y="0"/>
                </a:lnTo>
                <a:lnTo>
                  <a:pt x="0" y="78752"/>
                </a:lnTo>
                <a:lnTo>
                  <a:pt x="0" y="2320683"/>
                </a:lnTo>
                <a:lnTo>
                  <a:pt x="0" y="2399436"/>
                </a:lnTo>
                <a:lnTo>
                  <a:pt x="2151634" y="2399436"/>
                </a:lnTo>
                <a:lnTo>
                  <a:pt x="2151634" y="2320937"/>
                </a:lnTo>
                <a:lnTo>
                  <a:pt x="2151634" y="2320683"/>
                </a:lnTo>
                <a:lnTo>
                  <a:pt x="2151634" y="78752"/>
                </a:lnTo>
                <a:lnTo>
                  <a:pt x="2151634" y="78625"/>
                </a:lnTo>
                <a:lnTo>
                  <a:pt x="2151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6725752" y="5910658"/>
            <a:ext cx="2073275" cy="713105"/>
          </a:xfrm>
          <a:custGeom>
            <a:avLst/>
            <a:gdLst/>
            <a:ahLst/>
            <a:cxnLst/>
            <a:rect l="l" t="t" r="r" b="b"/>
            <a:pathLst>
              <a:path w="2073275" h="713104">
                <a:moveTo>
                  <a:pt x="2052955" y="712555"/>
                </a:moveTo>
                <a:lnTo>
                  <a:pt x="356511" y="712874"/>
                </a:lnTo>
                <a:lnTo>
                  <a:pt x="308091" y="709615"/>
                </a:lnTo>
                <a:lnTo>
                  <a:pt x="261665" y="700122"/>
                </a:lnTo>
                <a:lnTo>
                  <a:pt x="217654" y="684822"/>
                </a:lnTo>
                <a:lnTo>
                  <a:pt x="176481" y="664142"/>
                </a:lnTo>
                <a:lnTo>
                  <a:pt x="138570" y="638508"/>
                </a:lnTo>
                <a:lnTo>
                  <a:pt x="104342" y="608349"/>
                </a:lnTo>
                <a:lnTo>
                  <a:pt x="74221" y="574089"/>
                </a:lnTo>
                <a:lnTo>
                  <a:pt x="48628" y="536157"/>
                </a:lnTo>
                <a:lnTo>
                  <a:pt x="27987" y="494980"/>
                </a:lnTo>
                <a:lnTo>
                  <a:pt x="12720" y="450983"/>
                </a:lnTo>
                <a:lnTo>
                  <a:pt x="3250" y="404594"/>
                </a:lnTo>
                <a:lnTo>
                  <a:pt x="0" y="356240"/>
                </a:lnTo>
                <a:lnTo>
                  <a:pt x="3250" y="307887"/>
                </a:lnTo>
                <a:lnTo>
                  <a:pt x="12720" y="261500"/>
                </a:lnTo>
                <a:lnTo>
                  <a:pt x="27987" y="217507"/>
                </a:lnTo>
                <a:lnTo>
                  <a:pt x="48628" y="176338"/>
                </a:lnTo>
                <a:lnTo>
                  <a:pt x="74221" y="138420"/>
                </a:lnTo>
                <a:lnTo>
                  <a:pt x="104342" y="104181"/>
                </a:lnTo>
                <a:lnTo>
                  <a:pt x="138570" y="74050"/>
                </a:lnTo>
                <a:lnTo>
                  <a:pt x="176481" y="48455"/>
                </a:lnTo>
                <a:lnTo>
                  <a:pt x="217654" y="27825"/>
                </a:lnTo>
                <a:lnTo>
                  <a:pt x="261665" y="12586"/>
                </a:lnTo>
                <a:lnTo>
                  <a:pt x="308091" y="3168"/>
                </a:lnTo>
                <a:lnTo>
                  <a:pt x="356511" y="0"/>
                </a:lnTo>
                <a:lnTo>
                  <a:pt x="2046016" y="0"/>
                </a:lnTo>
                <a:lnTo>
                  <a:pt x="2073108" y="2749"/>
                </a:lnTo>
                <a:lnTo>
                  <a:pt x="2073108" y="710125"/>
                </a:lnTo>
                <a:lnTo>
                  <a:pt x="2052955" y="7125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6686486" y="5870994"/>
            <a:ext cx="2152015" cy="791845"/>
          </a:xfrm>
          <a:custGeom>
            <a:avLst/>
            <a:gdLst/>
            <a:ahLst/>
            <a:cxnLst/>
            <a:rect l="l" t="t" r="r" b="b"/>
            <a:pathLst>
              <a:path w="2152015" h="791845">
                <a:moveTo>
                  <a:pt x="2151634" y="6286"/>
                </a:moveTo>
                <a:lnTo>
                  <a:pt x="2108047" y="1968"/>
                </a:lnTo>
                <a:lnTo>
                  <a:pt x="2100592" y="787"/>
                </a:lnTo>
                <a:lnTo>
                  <a:pt x="2093125" y="0"/>
                </a:lnTo>
                <a:lnTo>
                  <a:pt x="2073109" y="0"/>
                </a:lnTo>
                <a:lnTo>
                  <a:pt x="2073109" y="78549"/>
                </a:lnTo>
                <a:lnTo>
                  <a:pt x="2073109" y="185775"/>
                </a:lnTo>
                <a:lnTo>
                  <a:pt x="394589" y="185775"/>
                </a:lnTo>
                <a:lnTo>
                  <a:pt x="394589" y="264337"/>
                </a:lnTo>
                <a:lnTo>
                  <a:pt x="2073109" y="264337"/>
                </a:lnTo>
                <a:lnTo>
                  <a:pt x="2073109" y="358597"/>
                </a:lnTo>
                <a:lnTo>
                  <a:pt x="394589" y="358597"/>
                </a:lnTo>
                <a:lnTo>
                  <a:pt x="394589" y="437146"/>
                </a:lnTo>
                <a:lnTo>
                  <a:pt x="2073109" y="437146"/>
                </a:lnTo>
                <a:lnTo>
                  <a:pt x="2073109" y="531418"/>
                </a:lnTo>
                <a:lnTo>
                  <a:pt x="394589" y="531418"/>
                </a:lnTo>
                <a:lnTo>
                  <a:pt x="394589" y="609968"/>
                </a:lnTo>
                <a:lnTo>
                  <a:pt x="2073109" y="609968"/>
                </a:lnTo>
                <a:lnTo>
                  <a:pt x="2073109" y="713270"/>
                </a:lnTo>
                <a:lnTo>
                  <a:pt x="395770" y="713270"/>
                </a:lnTo>
                <a:lnTo>
                  <a:pt x="348907" y="709815"/>
                </a:lnTo>
                <a:lnTo>
                  <a:pt x="304177" y="699795"/>
                </a:lnTo>
                <a:lnTo>
                  <a:pt x="262064" y="683691"/>
                </a:lnTo>
                <a:lnTo>
                  <a:pt x="223062" y="662012"/>
                </a:lnTo>
                <a:lnTo>
                  <a:pt x="187667" y="635266"/>
                </a:lnTo>
                <a:lnTo>
                  <a:pt x="156375" y="603923"/>
                </a:lnTo>
                <a:lnTo>
                  <a:pt x="129654" y="568502"/>
                </a:lnTo>
                <a:lnTo>
                  <a:pt x="108026" y="529488"/>
                </a:lnTo>
                <a:lnTo>
                  <a:pt x="91960" y="487387"/>
                </a:lnTo>
                <a:lnTo>
                  <a:pt x="81965" y="442696"/>
                </a:lnTo>
                <a:lnTo>
                  <a:pt x="78524" y="395909"/>
                </a:lnTo>
                <a:lnTo>
                  <a:pt x="81965" y="349123"/>
                </a:lnTo>
                <a:lnTo>
                  <a:pt x="91960" y="304431"/>
                </a:lnTo>
                <a:lnTo>
                  <a:pt x="108026" y="262331"/>
                </a:lnTo>
                <a:lnTo>
                  <a:pt x="129654" y="223329"/>
                </a:lnTo>
                <a:lnTo>
                  <a:pt x="156375" y="187896"/>
                </a:lnTo>
                <a:lnTo>
                  <a:pt x="187667" y="156565"/>
                </a:lnTo>
                <a:lnTo>
                  <a:pt x="223062" y="129806"/>
                </a:lnTo>
                <a:lnTo>
                  <a:pt x="262064" y="108127"/>
                </a:lnTo>
                <a:lnTo>
                  <a:pt x="304177" y="92036"/>
                </a:lnTo>
                <a:lnTo>
                  <a:pt x="348907" y="82003"/>
                </a:lnTo>
                <a:lnTo>
                  <a:pt x="395770" y="78549"/>
                </a:lnTo>
                <a:lnTo>
                  <a:pt x="2073109" y="78549"/>
                </a:lnTo>
                <a:lnTo>
                  <a:pt x="2073109" y="0"/>
                </a:lnTo>
                <a:lnTo>
                  <a:pt x="395770" y="0"/>
                </a:lnTo>
                <a:lnTo>
                  <a:pt x="349669" y="2679"/>
                </a:lnTo>
                <a:lnTo>
                  <a:pt x="305104" y="10490"/>
                </a:lnTo>
                <a:lnTo>
                  <a:pt x="262407" y="23152"/>
                </a:lnTo>
                <a:lnTo>
                  <a:pt x="221843" y="40360"/>
                </a:lnTo>
                <a:lnTo>
                  <a:pt x="183718" y="61798"/>
                </a:lnTo>
                <a:lnTo>
                  <a:pt x="148348" y="87185"/>
                </a:lnTo>
                <a:lnTo>
                  <a:pt x="116014" y="116217"/>
                </a:lnTo>
                <a:lnTo>
                  <a:pt x="87033" y="148564"/>
                </a:lnTo>
                <a:lnTo>
                  <a:pt x="61683" y="183959"/>
                </a:lnTo>
                <a:lnTo>
                  <a:pt x="40271" y="222097"/>
                </a:lnTo>
                <a:lnTo>
                  <a:pt x="23101" y="262648"/>
                </a:lnTo>
                <a:lnTo>
                  <a:pt x="10464" y="305346"/>
                </a:lnTo>
                <a:lnTo>
                  <a:pt x="2667" y="349859"/>
                </a:lnTo>
                <a:lnTo>
                  <a:pt x="0" y="395909"/>
                </a:lnTo>
                <a:lnTo>
                  <a:pt x="2667" y="442036"/>
                </a:lnTo>
                <a:lnTo>
                  <a:pt x="10464" y="486600"/>
                </a:lnTo>
                <a:lnTo>
                  <a:pt x="23101" y="529323"/>
                </a:lnTo>
                <a:lnTo>
                  <a:pt x="40271" y="569899"/>
                </a:lnTo>
                <a:lnTo>
                  <a:pt x="61683" y="608037"/>
                </a:lnTo>
                <a:lnTo>
                  <a:pt x="87033" y="643420"/>
                </a:lnTo>
                <a:lnTo>
                  <a:pt x="116014" y="675754"/>
                </a:lnTo>
                <a:lnTo>
                  <a:pt x="148348" y="704761"/>
                </a:lnTo>
                <a:lnTo>
                  <a:pt x="183718" y="730110"/>
                </a:lnTo>
                <a:lnTo>
                  <a:pt x="221843" y="751535"/>
                </a:lnTo>
                <a:lnTo>
                  <a:pt x="262407" y="768705"/>
                </a:lnTo>
                <a:lnTo>
                  <a:pt x="305104" y="781354"/>
                </a:lnTo>
                <a:lnTo>
                  <a:pt x="349669" y="789152"/>
                </a:lnTo>
                <a:lnTo>
                  <a:pt x="395770" y="791819"/>
                </a:lnTo>
                <a:lnTo>
                  <a:pt x="2093125" y="791819"/>
                </a:lnTo>
                <a:lnTo>
                  <a:pt x="2100592" y="791032"/>
                </a:lnTo>
                <a:lnTo>
                  <a:pt x="2108047" y="789863"/>
                </a:lnTo>
                <a:lnTo>
                  <a:pt x="2151634" y="785533"/>
                </a:lnTo>
                <a:lnTo>
                  <a:pt x="2151634" y="713270"/>
                </a:lnTo>
                <a:lnTo>
                  <a:pt x="2151634" y="78549"/>
                </a:lnTo>
                <a:lnTo>
                  <a:pt x="2151634" y="6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7278973" y="4733139"/>
            <a:ext cx="993775" cy="993775"/>
          </a:xfrm>
          <a:custGeom>
            <a:avLst/>
            <a:gdLst/>
            <a:ahLst/>
            <a:cxnLst/>
            <a:rect l="l" t="t" r="r" b="b"/>
            <a:pathLst>
              <a:path w="993775" h="993775">
                <a:moveTo>
                  <a:pt x="496682" y="993703"/>
                </a:moveTo>
                <a:lnTo>
                  <a:pt x="448887" y="991430"/>
                </a:lnTo>
                <a:lnTo>
                  <a:pt x="402370" y="984750"/>
                </a:lnTo>
                <a:lnTo>
                  <a:pt x="357338" y="973869"/>
                </a:lnTo>
                <a:lnTo>
                  <a:pt x="314001" y="958996"/>
                </a:lnTo>
                <a:lnTo>
                  <a:pt x="272569" y="940338"/>
                </a:lnTo>
                <a:lnTo>
                  <a:pt x="233250" y="918104"/>
                </a:lnTo>
                <a:lnTo>
                  <a:pt x="196253" y="892500"/>
                </a:lnTo>
                <a:lnTo>
                  <a:pt x="161787" y="863735"/>
                </a:lnTo>
                <a:lnTo>
                  <a:pt x="130062" y="832016"/>
                </a:lnTo>
                <a:lnTo>
                  <a:pt x="101286" y="797551"/>
                </a:lnTo>
                <a:lnTo>
                  <a:pt x="75668" y="760548"/>
                </a:lnTo>
                <a:lnTo>
                  <a:pt x="53418" y="721213"/>
                </a:lnTo>
                <a:lnTo>
                  <a:pt x="34745" y="679756"/>
                </a:lnTo>
                <a:lnTo>
                  <a:pt x="19857" y="636384"/>
                </a:lnTo>
                <a:lnTo>
                  <a:pt x="8965" y="591304"/>
                </a:lnTo>
                <a:lnTo>
                  <a:pt x="2276" y="544724"/>
                </a:lnTo>
                <a:lnTo>
                  <a:pt x="0" y="496851"/>
                </a:lnTo>
                <a:lnTo>
                  <a:pt x="2272" y="449041"/>
                </a:lnTo>
                <a:lnTo>
                  <a:pt x="8950" y="402507"/>
                </a:lnTo>
                <a:lnTo>
                  <a:pt x="19827" y="357460"/>
                </a:lnTo>
                <a:lnTo>
                  <a:pt x="34695" y="314109"/>
                </a:lnTo>
                <a:lnTo>
                  <a:pt x="53346" y="272662"/>
                </a:lnTo>
                <a:lnTo>
                  <a:pt x="75573" y="233329"/>
                </a:lnTo>
                <a:lnTo>
                  <a:pt x="101168" y="196320"/>
                </a:lnTo>
                <a:lnTo>
                  <a:pt x="129923" y="161842"/>
                </a:lnTo>
                <a:lnTo>
                  <a:pt x="161632" y="130106"/>
                </a:lnTo>
                <a:lnTo>
                  <a:pt x="196085" y="101320"/>
                </a:lnTo>
                <a:lnTo>
                  <a:pt x="233076" y="75694"/>
                </a:lnTo>
                <a:lnTo>
                  <a:pt x="272396" y="53437"/>
                </a:lnTo>
                <a:lnTo>
                  <a:pt x="313839" y="34757"/>
                </a:lnTo>
                <a:lnTo>
                  <a:pt x="357197" y="19864"/>
                </a:lnTo>
                <a:lnTo>
                  <a:pt x="402262" y="8968"/>
                </a:lnTo>
                <a:lnTo>
                  <a:pt x="448826" y="2276"/>
                </a:lnTo>
                <a:lnTo>
                  <a:pt x="496682" y="0"/>
                </a:lnTo>
                <a:lnTo>
                  <a:pt x="544538" y="2273"/>
                </a:lnTo>
                <a:lnTo>
                  <a:pt x="591102" y="8953"/>
                </a:lnTo>
                <a:lnTo>
                  <a:pt x="636167" y="19834"/>
                </a:lnTo>
                <a:lnTo>
                  <a:pt x="679524" y="34707"/>
                </a:lnTo>
                <a:lnTo>
                  <a:pt x="720967" y="53365"/>
                </a:lnTo>
                <a:lnTo>
                  <a:pt x="760288" y="75599"/>
                </a:lnTo>
                <a:lnTo>
                  <a:pt x="797279" y="101203"/>
                </a:lnTo>
                <a:lnTo>
                  <a:pt x="831732" y="129968"/>
                </a:lnTo>
                <a:lnTo>
                  <a:pt x="863440" y="161687"/>
                </a:lnTo>
                <a:lnTo>
                  <a:pt x="892195" y="196152"/>
                </a:lnTo>
                <a:lnTo>
                  <a:pt x="917790" y="233155"/>
                </a:lnTo>
                <a:lnTo>
                  <a:pt x="940017" y="272489"/>
                </a:lnTo>
                <a:lnTo>
                  <a:pt x="958668" y="313947"/>
                </a:lnTo>
                <a:lnTo>
                  <a:pt x="973536" y="357319"/>
                </a:lnTo>
                <a:lnTo>
                  <a:pt x="984413" y="402399"/>
                </a:lnTo>
                <a:lnTo>
                  <a:pt x="991092" y="448979"/>
                </a:lnTo>
                <a:lnTo>
                  <a:pt x="993364" y="496851"/>
                </a:lnTo>
                <a:lnTo>
                  <a:pt x="991027" y="544662"/>
                </a:lnTo>
                <a:lnTo>
                  <a:pt x="984291" y="591196"/>
                </a:lnTo>
                <a:lnTo>
                  <a:pt x="973365" y="636243"/>
                </a:lnTo>
                <a:lnTo>
                  <a:pt x="958456" y="679594"/>
                </a:lnTo>
                <a:lnTo>
                  <a:pt x="939773" y="721041"/>
                </a:lnTo>
                <a:lnTo>
                  <a:pt x="917521" y="760373"/>
                </a:lnTo>
                <a:lnTo>
                  <a:pt x="891910" y="797383"/>
                </a:lnTo>
                <a:lnTo>
                  <a:pt x="863147" y="831861"/>
                </a:lnTo>
                <a:lnTo>
                  <a:pt x="831439" y="863597"/>
                </a:lnTo>
                <a:lnTo>
                  <a:pt x="796993" y="892383"/>
                </a:lnTo>
                <a:lnTo>
                  <a:pt x="760019" y="918009"/>
                </a:lnTo>
                <a:lnTo>
                  <a:pt x="720723" y="940266"/>
                </a:lnTo>
                <a:lnTo>
                  <a:pt x="679312" y="958946"/>
                </a:lnTo>
                <a:lnTo>
                  <a:pt x="635995" y="973839"/>
                </a:lnTo>
                <a:lnTo>
                  <a:pt x="590980" y="984735"/>
                </a:lnTo>
                <a:lnTo>
                  <a:pt x="544472" y="991426"/>
                </a:lnTo>
                <a:lnTo>
                  <a:pt x="496682" y="993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7239710" y="4693862"/>
            <a:ext cx="1072515" cy="1072515"/>
          </a:xfrm>
          <a:custGeom>
            <a:avLst/>
            <a:gdLst/>
            <a:ahLst/>
            <a:cxnLst/>
            <a:rect l="l" t="t" r="r" b="b"/>
            <a:pathLst>
              <a:path w="1072515" h="1072514">
                <a:moveTo>
                  <a:pt x="535945" y="1072257"/>
                </a:moveTo>
                <a:lnTo>
                  <a:pt x="487189" y="1070060"/>
                </a:lnTo>
                <a:lnTo>
                  <a:pt x="439641" y="1063595"/>
                </a:lnTo>
                <a:lnTo>
                  <a:pt x="393504" y="1053055"/>
                </a:lnTo>
                <a:lnTo>
                  <a:pt x="348967" y="1038631"/>
                </a:lnTo>
                <a:lnTo>
                  <a:pt x="306222" y="1020514"/>
                </a:lnTo>
                <a:lnTo>
                  <a:pt x="265595" y="998984"/>
                </a:lnTo>
                <a:lnTo>
                  <a:pt x="227010" y="974079"/>
                </a:lnTo>
                <a:lnTo>
                  <a:pt x="190783" y="946054"/>
                </a:lnTo>
                <a:lnTo>
                  <a:pt x="157102" y="915101"/>
                </a:lnTo>
                <a:lnTo>
                  <a:pt x="126159" y="881409"/>
                </a:lnTo>
                <a:lnTo>
                  <a:pt x="98145" y="845169"/>
                </a:lnTo>
                <a:lnTo>
                  <a:pt x="73248" y="806571"/>
                </a:lnTo>
                <a:lnTo>
                  <a:pt x="51659" y="765806"/>
                </a:lnTo>
                <a:lnTo>
                  <a:pt x="33569" y="723063"/>
                </a:lnTo>
                <a:lnTo>
                  <a:pt x="19137" y="678398"/>
                </a:lnTo>
                <a:lnTo>
                  <a:pt x="8631" y="632305"/>
                </a:lnTo>
                <a:lnTo>
                  <a:pt x="2193" y="584876"/>
                </a:lnTo>
                <a:lnTo>
                  <a:pt x="0" y="536128"/>
                </a:lnTo>
                <a:lnTo>
                  <a:pt x="2201" y="487380"/>
                </a:lnTo>
                <a:lnTo>
                  <a:pt x="8669" y="439848"/>
                </a:lnTo>
                <a:lnTo>
                  <a:pt x="19212" y="393722"/>
                </a:lnTo>
                <a:lnTo>
                  <a:pt x="33569" y="349352"/>
                </a:lnTo>
                <a:lnTo>
                  <a:pt x="51659" y="306621"/>
                </a:lnTo>
                <a:lnTo>
                  <a:pt x="73248" y="265860"/>
                </a:lnTo>
                <a:lnTo>
                  <a:pt x="98145" y="227259"/>
                </a:lnTo>
                <a:lnTo>
                  <a:pt x="126159" y="191009"/>
                </a:lnTo>
                <a:lnTo>
                  <a:pt x="157102" y="157303"/>
                </a:lnTo>
                <a:lnTo>
                  <a:pt x="190783" y="126332"/>
                </a:lnTo>
                <a:lnTo>
                  <a:pt x="227010" y="98287"/>
                </a:lnTo>
                <a:lnTo>
                  <a:pt x="265595" y="73360"/>
                </a:lnTo>
                <a:lnTo>
                  <a:pt x="306346" y="51742"/>
                </a:lnTo>
                <a:lnTo>
                  <a:pt x="349074" y="33626"/>
                </a:lnTo>
                <a:lnTo>
                  <a:pt x="393707" y="19174"/>
                </a:lnTo>
                <a:lnTo>
                  <a:pt x="439793" y="8648"/>
                </a:lnTo>
                <a:lnTo>
                  <a:pt x="487290" y="2193"/>
                </a:lnTo>
                <a:lnTo>
                  <a:pt x="535945" y="0"/>
                </a:lnTo>
                <a:lnTo>
                  <a:pt x="584702" y="2197"/>
                </a:lnTo>
                <a:lnTo>
                  <a:pt x="632249" y="8661"/>
                </a:lnTo>
                <a:lnTo>
                  <a:pt x="678387" y="19202"/>
                </a:lnTo>
                <a:lnTo>
                  <a:pt x="722923" y="33626"/>
                </a:lnTo>
                <a:lnTo>
                  <a:pt x="765668" y="51742"/>
                </a:lnTo>
                <a:lnTo>
                  <a:pt x="806296" y="73273"/>
                </a:lnTo>
                <a:lnTo>
                  <a:pt x="814477" y="78553"/>
                </a:lnTo>
                <a:lnTo>
                  <a:pt x="535945" y="78553"/>
                </a:lnTo>
                <a:lnTo>
                  <a:pt x="489240" y="80922"/>
                </a:lnTo>
                <a:lnTo>
                  <a:pt x="443856" y="87872"/>
                </a:lnTo>
                <a:lnTo>
                  <a:pt x="400037" y="99172"/>
                </a:lnTo>
                <a:lnTo>
                  <a:pt x="358016" y="114590"/>
                </a:lnTo>
                <a:lnTo>
                  <a:pt x="318158" y="133813"/>
                </a:lnTo>
                <a:lnTo>
                  <a:pt x="280442" y="156742"/>
                </a:lnTo>
                <a:lnTo>
                  <a:pt x="245215" y="183093"/>
                </a:lnTo>
                <a:lnTo>
                  <a:pt x="212709" y="212634"/>
                </a:lnTo>
                <a:lnTo>
                  <a:pt x="183158" y="245135"/>
                </a:lnTo>
                <a:lnTo>
                  <a:pt x="156792" y="280365"/>
                </a:lnTo>
                <a:lnTo>
                  <a:pt x="133846" y="318092"/>
                </a:lnTo>
                <a:lnTo>
                  <a:pt x="114551" y="358088"/>
                </a:lnTo>
                <a:lnTo>
                  <a:pt x="99138" y="400119"/>
                </a:lnTo>
                <a:lnTo>
                  <a:pt x="87825" y="444070"/>
                </a:lnTo>
                <a:lnTo>
                  <a:pt x="80891" y="489435"/>
                </a:lnTo>
                <a:lnTo>
                  <a:pt x="78526" y="536128"/>
                </a:lnTo>
                <a:lnTo>
                  <a:pt x="80890" y="582821"/>
                </a:lnTo>
                <a:lnTo>
                  <a:pt x="87826" y="628186"/>
                </a:lnTo>
                <a:lnTo>
                  <a:pt x="99105" y="671991"/>
                </a:lnTo>
                <a:lnTo>
                  <a:pt x="114495" y="714003"/>
                </a:lnTo>
                <a:lnTo>
                  <a:pt x="133767" y="753990"/>
                </a:lnTo>
                <a:lnTo>
                  <a:pt x="156689" y="791719"/>
                </a:lnTo>
                <a:lnTo>
                  <a:pt x="183031" y="826958"/>
                </a:lnTo>
                <a:lnTo>
                  <a:pt x="212562" y="859475"/>
                </a:lnTo>
                <a:lnTo>
                  <a:pt x="245051" y="889036"/>
                </a:lnTo>
                <a:lnTo>
                  <a:pt x="280269" y="915411"/>
                </a:lnTo>
                <a:lnTo>
                  <a:pt x="317984" y="938365"/>
                </a:lnTo>
                <a:lnTo>
                  <a:pt x="357965" y="957667"/>
                </a:lnTo>
                <a:lnTo>
                  <a:pt x="399983" y="973084"/>
                </a:lnTo>
                <a:lnTo>
                  <a:pt x="443806" y="984384"/>
                </a:lnTo>
                <a:lnTo>
                  <a:pt x="489203" y="991335"/>
                </a:lnTo>
                <a:lnTo>
                  <a:pt x="535945" y="993703"/>
                </a:lnTo>
                <a:lnTo>
                  <a:pt x="814069" y="993703"/>
                </a:lnTo>
                <a:lnTo>
                  <a:pt x="806034" y="998897"/>
                </a:lnTo>
                <a:lnTo>
                  <a:pt x="765308" y="1020514"/>
                </a:lnTo>
                <a:lnTo>
                  <a:pt x="722613" y="1038631"/>
                </a:lnTo>
                <a:lnTo>
                  <a:pt x="678020" y="1053082"/>
                </a:lnTo>
                <a:lnTo>
                  <a:pt x="631981" y="1063608"/>
                </a:lnTo>
                <a:lnTo>
                  <a:pt x="584539" y="1070063"/>
                </a:lnTo>
                <a:lnTo>
                  <a:pt x="535945" y="1072257"/>
                </a:lnTo>
                <a:close/>
              </a:path>
              <a:path w="1072515" h="1072514">
                <a:moveTo>
                  <a:pt x="814069" y="993703"/>
                </a:moveTo>
                <a:lnTo>
                  <a:pt x="535945" y="993703"/>
                </a:lnTo>
                <a:lnTo>
                  <a:pt x="582622" y="991335"/>
                </a:lnTo>
                <a:lnTo>
                  <a:pt x="627972" y="984384"/>
                </a:lnTo>
                <a:lnTo>
                  <a:pt x="671762" y="973084"/>
                </a:lnTo>
                <a:lnTo>
                  <a:pt x="713759" y="957667"/>
                </a:lnTo>
                <a:lnTo>
                  <a:pt x="753733" y="938365"/>
                </a:lnTo>
                <a:lnTo>
                  <a:pt x="791449" y="915411"/>
                </a:lnTo>
                <a:lnTo>
                  <a:pt x="826676" y="889036"/>
                </a:lnTo>
                <a:lnTo>
                  <a:pt x="859181" y="859475"/>
                </a:lnTo>
                <a:lnTo>
                  <a:pt x="888733" y="826958"/>
                </a:lnTo>
                <a:lnTo>
                  <a:pt x="915098" y="791719"/>
                </a:lnTo>
                <a:lnTo>
                  <a:pt x="938044" y="753990"/>
                </a:lnTo>
                <a:lnTo>
                  <a:pt x="957340" y="714003"/>
                </a:lnTo>
                <a:lnTo>
                  <a:pt x="972752" y="671991"/>
                </a:lnTo>
                <a:lnTo>
                  <a:pt x="984048" y="628186"/>
                </a:lnTo>
                <a:lnTo>
                  <a:pt x="990996" y="582821"/>
                </a:lnTo>
                <a:lnTo>
                  <a:pt x="993364" y="536128"/>
                </a:lnTo>
                <a:lnTo>
                  <a:pt x="990922" y="489371"/>
                </a:lnTo>
                <a:lnTo>
                  <a:pt x="983906" y="443957"/>
                </a:lnTo>
                <a:lnTo>
                  <a:pt x="972606" y="400265"/>
                </a:lnTo>
                <a:lnTo>
                  <a:pt x="957174" y="358253"/>
                </a:lnTo>
                <a:lnTo>
                  <a:pt x="937870" y="318267"/>
                </a:lnTo>
                <a:lnTo>
                  <a:pt x="914925" y="280537"/>
                </a:lnTo>
                <a:lnTo>
                  <a:pt x="888570" y="245298"/>
                </a:lnTo>
                <a:lnTo>
                  <a:pt x="859034" y="212782"/>
                </a:lnTo>
                <a:lnTo>
                  <a:pt x="826549" y="183220"/>
                </a:lnTo>
                <a:lnTo>
                  <a:pt x="791345" y="156846"/>
                </a:lnTo>
                <a:lnTo>
                  <a:pt x="753653" y="133892"/>
                </a:lnTo>
                <a:lnTo>
                  <a:pt x="713704" y="114590"/>
                </a:lnTo>
                <a:lnTo>
                  <a:pt x="671728" y="99172"/>
                </a:lnTo>
                <a:lnTo>
                  <a:pt x="627851" y="87856"/>
                </a:lnTo>
                <a:lnTo>
                  <a:pt x="582533" y="80917"/>
                </a:lnTo>
                <a:lnTo>
                  <a:pt x="535945" y="78553"/>
                </a:lnTo>
                <a:lnTo>
                  <a:pt x="814477" y="78553"/>
                </a:lnTo>
                <a:lnTo>
                  <a:pt x="881108" y="126203"/>
                </a:lnTo>
                <a:lnTo>
                  <a:pt x="914788" y="157156"/>
                </a:lnTo>
                <a:lnTo>
                  <a:pt x="945731" y="190848"/>
                </a:lnTo>
                <a:lnTo>
                  <a:pt x="973746" y="227088"/>
                </a:lnTo>
                <a:lnTo>
                  <a:pt x="998643" y="265685"/>
                </a:lnTo>
                <a:lnTo>
                  <a:pt x="1020231" y="306451"/>
                </a:lnTo>
                <a:lnTo>
                  <a:pt x="1038321" y="349193"/>
                </a:lnTo>
                <a:lnTo>
                  <a:pt x="1052754" y="393859"/>
                </a:lnTo>
                <a:lnTo>
                  <a:pt x="1063259" y="439952"/>
                </a:lnTo>
                <a:lnTo>
                  <a:pt x="1069698" y="487380"/>
                </a:lnTo>
                <a:lnTo>
                  <a:pt x="1071891" y="536128"/>
                </a:lnTo>
                <a:lnTo>
                  <a:pt x="1069628" y="584876"/>
                </a:lnTo>
                <a:lnTo>
                  <a:pt x="1063105" y="632408"/>
                </a:lnTo>
                <a:lnTo>
                  <a:pt x="1052515" y="678534"/>
                </a:lnTo>
                <a:lnTo>
                  <a:pt x="1038118" y="722905"/>
                </a:lnTo>
                <a:lnTo>
                  <a:pt x="1019995" y="765635"/>
                </a:lnTo>
                <a:lnTo>
                  <a:pt x="998381" y="806397"/>
                </a:lnTo>
                <a:lnTo>
                  <a:pt x="973466" y="844998"/>
                </a:lnTo>
                <a:lnTo>
                  <a:pt x="945440" y="881247"/>
                </a:lnTo>
                <a:lnTo>
                  <a:pt x="914494" y="914953"/>
                </a:lnTo>
                <a:lnTo>
                  <a:pt x="880817" y="945925"/>
                </a:lnTo>
                <a:lnTo>
                  <a:pt x="844600" y="973970"/>
                </a:lnTo>
                <a:lnTo>
                  <a:pt x="814069" y="993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7418751" y="4872572"/>
            <a:ext cx="714375" cy="715010"/>
          </a:xfrm>
          <a:custGeom>
            <a:avLst/>
            <a:gdLst/>
            <a:ahLst/>
            <a:cxnLst/>
            <a:rect l="l" t="t" r="r" b="b"/>
            <a:pathLst>
              <a:path w="714375" h="715010">
                <a:moveTo>
                  <a:pt x="356904" y="714445"/>
                </a:moveTo>
                <a:lnTo>
                  <a:pt x="308476" y="711185"/>
                </a:lnTo>
                <a:lnTo>
                  <a:pt x="262028" y="701689"/>
                </a:lnTo>
                <a:lnTo>
                  <a:pt x="217985" y="686381"/>
                </a:lnTo>
                <a:lnTo>
                  <a:pt x="176772" y="665684"/>
                </a:lnTo>
                <a:lnTo>
                  <a:pt x="138815" y="640023"/>
                </a:lnTo>
                <a:lnTo>
                  <a:pt x="104538" y="609821"/>
                </a:lnTo>
                <a:lnTo>
                  <a:pt x="74368" y="575504"/>
                </a:lnTo>
                <a:lnTo>
                  <a:pt x="48730" y="537496"/>
                </a:lnTo>
                <a:lnTo>
                  <a:pt x="28048" y="496219"/>
                </a:lnTo>
                <a:lnTo>
                  <a:pt x="12749" y="452099"/>
                </a:lnTo>
                <a:lnTo>
                  <a:pt x="3258" y="405560"/>
                </a:lnTo>
                <a:lnTo>
                  <a:pt x="0" y="357026"/>
                </a:lnTo>
                <a:lnTo>
                  <a:pt x="3258" y="308582"/>
                </a:lnTo>
                <a:lnTo>
                  <a:pt x="12749" y="262118"/>
                </a:lnTo>
                <a:lnTo>
                  <a:pt x="28048" y="218060"/>
                </a:lnTo>
                <a:lnTo>
                  <a:pt x="48730" y="176833"/>
                </a:lnTo>
                <a:lnTo>
                  <a:pt x="74368" y="138862"/>
                </a:lnTo>
                <a:lnTo>
                  <a:pt x="104538" y="104574"/>
                </a:lnTo>
                <a:lnTo>
                  <a:pt x="138815" y="74394"/>
                </a:lnTo>
                <a:lnTo>
                  <a:pt x="176772" y="48746"/>
                </a:lnTo>
                <a:lnTo>
                  <a:pt x="217985" y="28058"/>
                </a:lnTo>
                <a:lnTo>
                  <a:pt x="262028" y="12754"/>
                </a:lnTo>
                <a:lnTo>
                  <a:pt x="308476" y="3259"/>
                </a:lnTo>
                <a:lnTo>
                  <a:pt x="356904" y="0"/>
                </a:lnTo>
                <a:lnTo>
                  <a:pt x="405414" y="3259"/>
                </a:lnTo>
                <a:lnTo>
                  <a:pt x="451916" y="12754"/>
                </a:lnTo>
                <a:lnTo>
                  <a:pt x="495989" y="28058"/>
                </a:lnTo>
                <a:lnTo>
                  <a:pt x="537210" y="48746"/>
                </a:lnTo>
                <a:lnTo>
                  <a:pt x="575160" y="74394"/>
                </a:lnTo>
                <a:lnTo>
                  <a:pt x="609417" y="104574"/>
                </a:lnTo>
                <a:lnTo>
                  <a:pt x="639559" y="138862"/>
                </a:lnTo>
                <a:lnTo>
                  <a:pt x="665165" y="176833"/>
                </a:lnTo>
                <a:lnTo>
                  <a:pt x="685815" y="218060"/>
                </a:lnTo>
                <a:lnTo>
                  <a:pt x="701086" y="262118"/>
                </a:lnTo>
                <a:lnTo>
                  <a:pt x="710558" y="308582"/>
                </a:lnTo>
                <a:lnTo>
                  <a:pt x="713809" y="357026"/>
                </a:lnTo>
                <a:lnTo>
                  <a:pt x="710550" y="405560"/>
                </a:lnTo>
                <a:lnTo>
                  <a:pt x="701059" y="452099"/>
                </a:lnTo>
                <a:lnTo>
                  <a:pt x="685760" y="496219"/>
                </a:lnTo>
                <a:lnTo>
                  <a:pt x="665078" y="537496"/>
                </a:lnTo>
                <a:lnTo>
                  <a:pt x="639440" y="575504"/>
                </a:lnTo>
                <a:lnTo>
                  <a:pt x="609270" y="609821"/>
                </a:lnTo>
                <a:lnTo>
                  <a:pt x="574993" y="640023"/>
                </a:lnTo>
                <a:lnTo>
                  <a:pt x="537036" y="665684"/>
                </a:lnTo>
                <a:lnTo>
                  <a:pt x="495823" y="686381"/>
                </a:lnTo>
                <a:lnTo>
                  <a:pt x="451780" y="701689"/>
                </a:lnTo>
                <a:lnTo>
                  <a:pt x="405332" y="711185"/>
                </a:lnTo>
                <a:lnTo>
                  <a:pt x="356904" y="714445"/>
                </a:lnTo>
                <a:close/>
              </a:path>
            </a:pathLst>
          </a:custGeom>
          <a:solidFill>
            <a:srgbClr val="E9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7684564" y="5034000"/>
            <a:ext cx="260350" cy="359410"/>
          </a:xfrm>
          <a:custGeom>
            <a:avLst/>
            <a:gdLst/>
            <a:ahLst/>
            <a:cxnLst/>
            <a:rect l="l" t="t" r="r" b="b"/>
            <a:pathLst>
              <a:path w="260350" h="359410">
                <a:moveTo>
                  <a:pt x="0" y="359383"/>
                </a:moveTo>
                <a:lnTo>
                  <a:pt x="0" y="0"/>
                </a:lnTo>
                <a:lnTo>
                  <a:pt x="260316" y="179495"/>
                </a:lnTo>
                <a:lnTo>
                  <a:pt x="0" y="359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9010883" y="4532042"/>
            <a:ext cx="349250" cy="698500"/>
          </a:xfrm>
          <a:custGeom>
            <a:avLst/>
            <a:gdLst/>
            <a:ahLst/>
            <a:cxnLst/>
            <a:rect l="l" t="t" r="r" b="b"/>
            <a:pathLst>
              <a:path w="349250" h="698500">
                <a:moveTo>
                  <a:pt x="349051" y="697949"/>
                </a:moveTo>
                <a:lnTo>
                  <a:pt x="0" y="348778"/>
                </a:lnTo>
                <a:lnTo>
                  <a:pt x="349051" y="0"/>
                </a:lnTo>
                <a:lnTo>
                  <a:pt x="349051" y="697949"/>
                </a:lnTo>
                <a:close/>
              </a:path>
            </a:pathLst>
          </a:custGeom>
          <a:solidFill>
            <a:srgbClr val="57D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9444744" y="4778307"/>
            <a:ext cx="326390" cy="186690"/>
          </a:xfrm>
          <a:custGeom>
            <a:avLst/>
            <a:gdLst/>
            <a:ahLst/>
            <a:cxnLst/>
            <a:rect l="l" t="t" r="r" b="b"/>
            <a:pathLst>
              <a:path w="326390" h="186689">
                <a:moveTo>
                  <a:pt x="326279" y="186172"/>
                </a:moveTo>
                <a:lnTo>
                  <a:pt x="0" y="186172"/>
                </a:lnTo>
                <a:lnTo>
                  <a:pt x="0" y="0"/>
                </a:lnTo>
                <a:lnTo>
                  <a:pt x="326279" y="0"/>
                </a:lnTo>
                <a:lnTo>
                  <a:pt x="326279" y="186172"/>
                </a:lnTo>
                <a:close/>
              </a:path>
            </a:pathLst>
          </a:custGeom>
          <a:solidFill>
            <a:srgbClr val="57D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7277010" y="4133494"/>
            <a:ext cx="958215" cy="198755"/>
          </a:xfrm>
          <a:custGeom>
            <a:avLst/>
            <a:gdLst/>
            <a:ahLst/>
            <a:cxnLst/>
            <a:rect l="l" t="t" r="r" b="b"/>
            <a:pathLst>
              <a:path w="958215" h="198754">
                <a:moveTo>
                  <a:pt x="0" y="198153"/>
                </a:moveTo>
                <a:lnTo>
                  <a:pt x="957634" y="198153"/>
                </a:lnTo>
                <a:lnTo>
                  <a:pt x="957634" y="0"/>
                </a:lnTo>
                <a:lnTo>
                  <a:pt x="0" y="0"/>
                </a:lnTo>
                <a:lnTo>
                  <a:pt x="0" y="198153"/>
                </a:lnTo>
                <a:close/>
              </a:path>
            </a:pathLst>
          </a:custGeom>
          <a:solidFill>
            <a:srgbClr val="57D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7237742" y="4054741"/>
            <a:ext cx="1075690" cy="356235"/>
          </a:xfrm>
          <a:custGeom>
            <a:avLst/>
            <a:gdLst/>
            <a:ahLst/>
            <a:cxnLst/>
            <a:rect l="l" t="t" r="r" b="b"/>
            <a:pathLst>
              <a:path w="1075690" h="356235">
                <a:moveTo>
                  <a:pt x="1075423" y="0"/>
                </a:moveTo>
                <a:lnTo>
                  <a:pt x="996899" y="0"/>
                </a:lnTo>
                <a:lnTo>
                  <a:pt x="996899" y="78752"/>
                </a:lnTo>
                <a:lnTo>
                  <a:pt x="996899" y="276910"/>
                </a:lnTo>
                <a:lnTo>
                  <a:pt x="78524" y="276910"/>
                </a:lnTo>
                <a:lnTo>
                  <a:pt x="78524" y="78752"/>
                </a:lnTo>
                <a:lnTo>
                  <a:pt x="996899" y="78752"/>
                </a:lnTo>
                <a:lnTo>
                  <a:pt x="996899" y="0"/>
                </a:lnTo>
                <a:lnTo>
                  <a:pt x="0" y="0"/>
                </a:lnTo>
                <a:lnTo>
                  <a:pt x="0" y="78752"/>
                </a:lnTo>
                <a:lnTo>
                  <a:pt x="0" y="276910"/>
                </a:lnTo>
                <a:lnTo>
                  <a:pt x="0" y="355663"/>
                </a:lnTo>
                <a:lnTo>
                  <a:pt x="1075423" y="355663"/>
                </a:lnTo>
                <a:lnTo>
                  <a:pt x="1075423" y="277393"/>
                </a:lnTo>
                <a:lnTo>
                  <a:pt x="1075423" y="276910"/>
                </a:lnTo>
                <a:lnTo>
                  <a:pt x="1075423" y="78752"/>
                </a:lnTo>
                <a:lnTo>
                  <a:pt x="1075423" y="78257"/>
                </a:lnTo>
                <a:lnTo>
                  <a:pt x="1075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7546357" y="4493943"/>
            <a:ext cx="452120" cy="78740"/>
          </a:xfrm>
          <a:custGeom>
            <a:avLst/>
            <a:gdLst/>
            <a:ahLst/>
            <a:cxnLst/>
            <a:rect l="l" t="t" r="r" b="b"/>
            <a:pathLst>
              <a:path w="452120" h="78739">
                <a:moveTo>
                  <a:pt x="451921" y="78553"/>
                </a:moveTo>
                <a:lnTo>
                  <a:pt x="0" y="78553"/>
                </a:lnTo>
                <a:lnTo>
                  <a:pt x="0" y="0"/>
                </a:lnTo>
                <a:lnTo>
                  <a:pt x="451921" y="0"/>
                </a:lnTo>
                <a:lnTo>
                  <a:pt x="451921" y="78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1191653" y="8379826"/>
            <a:ext cx="2059305" cy="2714625"/>
          </a:xfrm>
          <a:custGeom>
            <a:avLst/>
            <a:gdLst/>
            <a:ahLst/>
            <a:cxnLst/>
            <a:rect l="l" t="t" r="r" b="b"/>
            <a:pathLst>
              <a:path w="2059305" h="2714625">
                <a:moveTo>
                  <a:pt x="2058908" y="2714624"/>
                </a:moveTo>
                <a:lnTo>
                  <a:pt x="0" y="2714624"/>
                </a:lnTo>
                <a:lnTo>
                  <a:pt x="0" y="0"/>
                </a:lnTo>
                <a:lnTo>
                  <a:pt x="2058908" y="0"/>
                </a:lnTo>
                <a:lnTo>
                  <a:pt x="2058908" y="2714624"/>
                </a:lnTo>
                <a:close/>
              </a:path>
            </a:pathLst>
          </a:custGeom>
          <a:solidFill>
            <a:srgbClr val="EC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1425620" y="8613845"/>
            <a:ext cx="1591310" cy="374650"/>
          </a:xfrm>
          <a:custGeom>
            <a:avLst/>
            <a:gdLst/>
            <a:ahLst/>
            <a:cxnLst/>
            <a:rect l="l" t="t" r="r" b="b"/>
            <a:pathLst>
              <a:path w="1591310" h="374650">
                <a:moveTo>
                  <a:pt x="1590975" y="374430"/>
                </a:moveTo>
                <a:lnTo>
                  <a:pt x="0" y="374430"/>
                </a:lnTo>
                <a:lnTo>
                  <a:pt x="0" y="0"/>
                </a:lnTo>
                <a:lnTo>
                  <a:pt x="1590975" y="0"/>
                </a:lnTo>
                <a:lnTo>
                  <a:pt x="1590975" y="374430"/>
                </a:lnTo>
                <a:close/>
              </a:path>
            </a:pathLst>
          </a:custGeom>
          <a:solidFill>
            <a:srgbClr val="F5A8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1425620" y="9549923"/>
            <a:ext cx="187325" cy="187325"/>
          </a:xfrm>
          <a:custGeom>
            <a:avLst/>
            <a:gdLst/>
            <a:ahLst/>
            <a:cxnLst/>
            <a:rect l="l" t="t" r="r" b="b"/>
            <a:pathLst>
              <a:path w="187325" h="187325">
                <a:moveTo>
                  <a:pt x="187173" y="187215"/>
                </a:moveTo>
                <a:lnTo>
                  <a:pt x="0" y="187215"/>
                </a:lnTo>
                <a:lnTo>
                  <a:pt x="0" y="0"/>
                </a:lnTo>
                <a:lnTo>
                  <a:pt x="187173" y="0"/>
                </a:lnTo>
                <a:lnTo>
                  <a:pt x="187173" y="187215"/>
                </a:lnTo>
                <a:close/>
              </a:path>
            </a:pathLst>
          </a:custGeom>
          <a:solidFill>
            <a:srgbClr val="EB2E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1425613" y="9549929"/>
            <a:ext cx="1123315" cy="936625"/>
          </a:xfrm>
          <a:custGeom>
            <a:avLst/>
            <a:gdLst/>
            <a:ahLst/>
            <a:cxnLst/>
            <a:rect l="l" t="t" r="r" b="b"/>
            <a:pathLst>
              <a:path w="1123314" h="936625">
                <a:moveTo>
                  <a:pt x="187172" y="748855"/>
                </a:moveTo>
                <a:lnTo>
                  <a:pt x="0" y="748855"/>
                </a:lnTo>
                <a:lnTo>
                  <a:pt x="0" y="936078"/>
                </a:lnTo>
                <a:lnTo>
                  <a:pt x="187172" y="936078"/>
                </a:lnTo>
                <a:lnTo>
                  <a:pt x="187172" y="748855"/>
                </a:lnTo>
                <a:close/>
              </a:path>
              <a:path w="1123314" h="936625">
                <a:moveTo>
                  <a:pt x="1123048" y="0"/>
                </a:moveTo>
                <a:lnTo>
                  <a:pt x="935863" y="0"/>
                </a:lnTo>
                <a:lnTo>
                  <a:pt x="935863" y="187210"/>
                </a:lnTo>
                <a:lnTo>
                  <a:pt x="1123048" y="187210"/>
                </a:lnTo>
                <a:lnTo>
                  <a:pt x="1123048" y="0"/>
                </a:lnTo>
                <a:close/>
              </a:path>
            </a:pathLst>
          </a:custGeom>
          <a:solidFill>
            <a:srgbClr val="4FC1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2361488" y="10298785"/>
            <a:ext cx="187325" cy="187325"/>
          </a:xfrm>
          <a:custGeom>
            <a:avLst/>
            <a:gdLst/>
            <a:ahLst/>
            <a:cxnLst/>
            <a:rect l="l" t="t" r="r" b="b"/>
            <a:pathLst>
              <a:path w="187325" h="187325">
                <a:moveTo>
                  <a:pt x="187173" y="187215"/>
                </a:moveTo>
                <a:lnTo>
                  <a:pt x="0" y="187215"/>
                </a:lnTo>
                <a:lnTo>
                  <a:pt x="0" y="0"/>
                </a:lnTo>
                <a:lnTo>
                  <a:pt x="187173" y="0"/>
                </a:lnTo>
                <a:lnTo>
                  <a:pt x="187173" y="187215"/>
                </a:lnTo>
                <a:close/>
              </a:path>
            </a:pathLst>
          </a:custGeom>
          <a:solidFill>
            <a:srgbClr val="EB2E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1378827" y="9128688"/>
            <a:ext cx="93586" cy="936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1378826" y="9128696"/>
            <a:ext cx="1684655" cy="1404620"/>
          </a:xfrm>
          <a:custGeom>
            <a:avLst/>
            <a:gdLst/>
            <a:ahLst/>
            <a:cxnLst/>
            <a:rect l="l" t="t" r="r" b="b"/>
            <a:pathLst>
              <a:path w="1684655" h="1404620">
                <a:moveTo>
                  <a:pt x="748690" y="1357312"/>
                </a:moveTo>
                <a:lnTo>
                  <a:pt x="745007" y="1339088"/>
                </a:lnTo>
                <a:lnTo>
                  <a:pt x="734987" y="1324216"/>
                </a:lnTo>
                <a:lnTo>
                  <a:pt x="720102" y="1314183"/>
                </a:lnTo>
                <a:lnTo>
                  <a:pt x="701890" y="1310500"/>
                </a:lnTo>
                <a:lnTo>
                  <a:pt x="421132" y="1310500"/>
                </a:lnTo>
                <a:lnTo>
                  <a:pt x="402920" y="1314183"/>
                </a:lnTo>
                <a:lnTo>
                  <a:pt x="388048" y="1324216"/>
                </a:lnTo>
                <a:lnTo>
                  <a:pt x="378015" y="1339088"/>
                </a:lnTo>
                <a:lnTo>
                  <a:pt x="374345" y="1357312"/>
                </a:lnTo>
                <a:lnTo>
                  <a:pt x="378015" y="1375524"/>
                </a:lnTo>
                <a:lnTo>
                  <a:pt x="388048" y="1390408"/>
                </a:lnTo>
                <a:lnTo>
                  <a:pt x="402920" y="1400441"/>
                </a:lnTo>
                <a:lnTo>
                  <a:pt x="421132" y="1404112"/>
                </a:lnTo>
                <a:lnTo>
                  <a:pt x="701890" y="1404112"/>
                </a:lnTo>
                <a:lnTo>
                  <a:pt x="720102" y="1400441"/>
                </a:lnTo>
                <a:lnTo>
                  <a:pt x="734987" y="1390408"/>
                </a:lnTo>
                <a:lnTo>
                  <a:pt x="745007" y="1375524"/>
                </a:lnTo>
                <a:lnTo>
                  <a:pt x="748690" y="1357312"/>
                </a:lnTo>
                <a:close/>
              </a:path>
              <a:path w="1684655" h="1404620">
                <a:moveTo>
                  <a:pt x="748690" y="1170089"/>
                </a:moveTo>
                <a:lnTo>
                  <a:pt x="745007" y="1151877"/>
                </a:lnTo>
                <a:lnTo>
                  <a:pt x="734987" y="1137005"/>
                </a:lnTo>
                <a:lnTo>
                  <a:pt x="720102" y="1126972"/>
                </a:lnTo>
                <a:lnTo>
                  <a:pt x="701890" y="1123289"/>
                </a:lnTo>
                <a:lnTo>
                  <a:pt x="421132" y="1123289"/>
                </a:lnTo>
                <a:lnTo>
                  <a:pt x="402920" y="1126972"/>
                </a:lnTo>
                <a:lnTo>
                  <a:pt x="388048" y="1137005"/>
                </a:lnTo>
                <a:lnTo>
                  <a:pt x="378015" y="1151877"/>
                </a:lnTo>
                <a:lnTo>
                  <a:pt x="374345" y="1170089"/>
                </a:lnTo>
                <a:lnTo>
                  <a:pt x="378015" y="1188313"/>
                </a:lnTo>
                <a:lnTo>
                  <a:pt x="388048" y="1203185"/>
                </a:lnTo>
                <a:lnTo>
                  <a:pt x="402920" y="1213218"/>
                </a:lnTo>
                <a:lnTo>
                  <a:pt x="421132" y="1216901"/>
                </a:lnTo>
                <a:lnTo>
                  <a:pt x="701890" y="1216901"/>
                </a:lnTo>
                <a:lnTo>
                  <a:pt x="720102" y="1213218"/>
                </a:lnTo>
                <a:lnTo>
                  <a:pt x="734987" y="1203185"/>
                </a:lnTo>
                <a:lnTo>
                  <a:pt x="745007" y="1188313"/>
                </a:lnTo>
                <a:lnTo>
                  <a:pt x="748690" y="1170089"/>
                </a:lnTo>
                <a:close/>
              </a:path>
              <a:path w="1684655" h="1404620">
                <a:moveTo>
                  <a:pt x="748690" y="608444"/>
                </a:moveTo>
                <a:lnTo>
                  <a:pt x="745007" y="590232"/>
                </a:lnTo>
                <a:lnTo>
                  <a:pt x="734987" y="575348"/>
                </a:lnTo>
                <a:lnTo>
                  <a:pt x="720102" y="565327"/>
                </a:lnTo>
                <a:lnTo>
                  <a:pt x="701890" y="561644"/>
                </a:lnTo>
                <a:lnTo>
                  <a:pt x="421132" y="561644"/>
                </a:lnTo>
                <a:lnTo>
                  <a:pt x="402920" y="565327"/>
                </a:lnTo>
                <a:lnTo>
                  <a:pt x="388048" y="575348"/>
                </a:lnTo>
                <a:lnTo>
                  <a:pt x="378015" y="590232"/>
                </a:lnTo>
                <a:lnTo>
                  <a:pt x="374345" y="608444"/>
                </a:lnTo>
                <a:lnTo>
                  <a:pt x="378015" y="626668"/>
                </a:lnTo>
                <a:lnTo>
                  <a:pt x="388048" y="641540"/>
                </a:lnTo>
                <a:lnTo>
                  <a:pt x="402920" y="651573"/>
                </a:lnTo>
                <a:lnTo>
                  <a:pt x="421132" y="655256"/>
                </a:lnTo>
                <a:lnTo>
                  <a:pt x="701890" y="655256"/>
                </a:lnTo>
                <a:lnTo>
                  <a:pt x="720102" y="651573"/>
                </a:lnTo>
                <a:lnTo>
                  <a:pt x="734987" y="641540"/>
                </a:lnTo>
                <a:lnTo>
                  <a:pt x="745007" y="626668"/>
                </a:lnTo>
                <a:lnTo>
                  <a:pt x="748690" y="608444"/>
                </a:lnTo>
                <a:close/>
              </a:path>
              <a:path w="1684655" h="1404620">
                <a:moveTo>
                  <a:pt x="748690" y="421233"/>
                </a:moveTo>
                <a:lnTo>
                  <a:pt x="745007" y="403009"/>
                </a:lnTo>
                <a:lnTo>
                  <a:pt x="734987" y="388137"/>
                </a:lnTo>
                <a:lnTo>
                  <a:pt x="720102" y="378104"/>
                </a:lnTo>
                <a:lnTo>
                  <a:pt x="701890" y="374434"/>
                </a:lnTo>
                <a:lnTo>
                  <a:pt x="421132" y="374434"/>
                </a:lnTo>
                <a:lnTo>
                  <a:pt x="402920" y="378104"/>
                </a:lnTo>
                <a:lnTo>
                  <a:pt x="388048" y="388137"/>
                </a:lnTo>
                <a:lnTo>
                  <a:pt x="378015" y="403009"/>
                </a:lnTo>
                <a:lnTo>
                  <a:pt x="374345" y="421233"/>
                </a:lnTo>
                <a:lnTo>
                  <a:pt x="378015" y="439445"/>
                </a:lnTo>
                <a:lnTo>
                  <a:pt x="388048" y="454329"/>
                </a:lnTo>
                <a:lnTo>
                  <a:pt x="402920" y="464362"/>
                </a:lnTo>
                <a:lnTo>
                  <a:pt x="421132" y="468033"/>
                </a:lnTo>
                <a:lnTo>
                  <a:pt x="701890" y="468033"/>
                </a:lnTo>
                <a:lnTo>
                  <a:pt x="720102" y="464362"/>
                </a:lnTo>
                <a:lnTo>
                  <a:pt x="734987" y="454329"/>
                </a:lnTo>
                <a:lnTo>
                  <a:pt x="745007" y="439445"/>
                </a:lnTo>
                <a:lnTo>
                  <a:pt x="748690" y="421233"/>
                </a:lnTo>
                <a:close/>
              </a:path>
              <a:path w="1684655" h="1404620">
                <a:moveTo>
                  <a:pt x="1684553" y="1357312"/>
                </a:moveTo>
                <a:lnTo>
                  <a:pt x="1680883" y="1339088"/>
                </a:lnTo>
                <a:lnTo>
                  <a:pt x="1670850" y="1324216"/>
                </a:lnTo>
                <a:lnTo>
                  <a:pt x="1655978" y="1314183"/>
                </a:lnTo>
                <a:lnTo>
                  <a:pt x="1637766" y="1310500"/>
                </a:lnTo>
                <a:lnTo>
                  <a:pt x="1357007" y="1310500"/>
                </a:lnTo>
                <a:lnTo>
                  <a:pt x="1338783" y="1314183"/>
                </a:lnTo>
                <a:lnTo>
                  <a:pt x="1323911" y="1324216"/>
                </a:lnTo>
                <a:lnTo>
                  <a:pt x="1313891" y="1339088"/>
                </a:lnTo>
                <a:lnTo>
                  <a:pt x="1310208" y="1357312"/>
                </a:lnTo>
                <a:lnTo>
                  <a:pt x="1313891" y="1375524"/>
                </a:lnTo>
                <a:lnTo>
                  <a:pt x="1323911" y="1390408"/>
                </a:lnTo>
                <a:lnTo>
                  <a:pt x="1338783" y="1400441"/>
                </a:lnTo>
                <a:lnTo>
                  <a:pt x="1357007" y="1404112"/>
                </a:lnTo>
                <a:lnTo>
                  <a:pt x="1637766" y="1404112"/>
                </a:lnTo>
                <a:lnTo>
                  <a:pt x="1655978" y="1400441"/>
                </a:lnTo>
                <a:lnTo>
                  <a:pt x="1670850" y="1390408"/>
                </a:lnTo>
                <a:lnTo>
                  <a:pt x="1680883" y="1375524"/>
                </a:lnTo>
                <a:lnTo>
                  <a:pt x="1684553" y="1357312"/>
                </a:lnTo>
                <a:close/>
              </a:path>
              <a:path w="1684655" h="1404620">
                <a:moveTo>
                  <a:pt x="1684553" y="1170089"/>
                </a:moveTo>
                <a:lnTo>
                  <a:pt x="1680883" y="1151877"/>
                </a:lnTo>
                <a:lnTo>
                  <a:pt x="1670850" y="1137005"/>
                </a:lnTo>
                <a:lnTo>
                  <a:pt x="1655978" y="1126972"/>
                </a:lnTo>
                <a:lnTo>
                  <a:pt x="1637766" y="1123289"/>
                </a:lnTo>
                <a:lnTo>
                  <a:pt x="1357007" y="1123289"/>
                </a:lnTo>
                <a:lnTo>
                  <a:pt x="1338783" y="1126972"/>
                </a:lnTo>
                <a:lnTo>
                  <a:pt x="1323911" y="1137005"/>
                </a:lnTo>
                <a:lnTo>
                  <a:pt x="1313891" y="1151877"/>
                </a:lnTo>
                <a:lnTo>
                  <a:pt x="1310208" y="1170089"/>
                </a:lnTo>
                <a:lnTo>
                  <a:pt x="1313891" y="1188313"/>
                </a:lnTo>
                <a:lnTo>
                  <a:pt x="1323911" y="1203185"/>
                </a:lnTo>
                <a:lnTo>
                  <a:pt x="1338783" y="1213218"/>
                </a:lnTo>
                <a:lnTo>
                  <a:pt x="1357007" y="1216901"/>
                </a:lnTo>
                <a:lnTo>
                  <a:pt x="1637766" y="1216901"/>
                </a:lnTo>
                <a:lnTo>
                  <a:pt x="1655978" y="1213218"/>
                </a:lnTo>
                <a:lnTo>
                  <a:pt x="1670850" y="1203185"/>
                </a:lnTo>
                <a:lnTo>
                  <a:pt x="1680883" y="1188313"/>
                </a:lnTo>
                <a:lnTo>
                  <a:pt x="1684553" y="1170089"/>
                </a:lnTo>
                <a:close/>
              </a:path>
              <a:path w="1684655" h="1404620">
                <a:moveTo>
                  <a:pt x="1684553" y="608444"/>
                </a:moveTo>
                <a:lnTo>
                  <a:pt x="1680883" y="590232"/>
                </a:lnTo>
                <a:lnTo>
                  <a:pt x="1670850" y="575348"/>
                </a:lnTo>
                <a:lnTo>
                  <a:pt x="1655978" y="565327"/>
                </a:lnTo>
                <a:lnTo>
                  <a:pt x="1637766" y="561644"/>
                </a:lnTo>
                <a:lnTo>
                  <a:pt x="1357007" y="561644"/>
                </a:lnTo>
                <a:lnTo>
                  <a:pt x="1338783" y="565327"/>
                </a:lnTo>
                <a:lnTo>
                  <a:pt x="1323911" y="575348"/>
                </a:lnTo>
                <a:lnTo>
                  <a:pt x="1313891" y="590232"/>
                </a:lnTo>
                <a:lnTo>
                  <a:pt x="1310208" y="608444"/>
                </a:lnTo>
                <a:lnTo>
                  <a:pt x="1313891" y="626668"/>
                </a:lnTo>
                <a:lnTo>
                  <a:pt x="1323911" y="641540"/>
                </a:lnTo>
                <a:lnTo>
                  <a:pt x="1338783" y="651573"/>
                </a:lnTo>
                <a:lnTo>
                  <a:pt x="1357007" y="655256"/>
                </a:lnTo>
                <a:lnTo>
                  <a:pt x="1637766" y="655256"/>
                </a:lnTo>
                <a:lnTo>
                  <a:pt x="1655978" y="651573"/>
                </a:lnTo>
                <a:lnTo>
                  <a:pt x="1670850" y="641540"/>
                </a:lnTo>
                <a:lnTo>
                  <a:pt x="1680883" y="626668"/>
                </a:lnTo>
                <a:lnTo>
                  <a:pt x="1684553" y="608444"/>
                </a:lnTo>
                <a:close/>
              </a:path>
              <a:path w="1684655" h="1404620">
                <a:moveTo>
                  <a:pt x="1684553" y="421233"/>
                </a:moveTo>
                <a:lnTo>
                  <a:pt x="1680883" y="403009"/>
                </a:lnTo>
                <a:lnTo>
                  <a:pt x="1670850" y="388137"/>
                </a:lnTo>
                <a:lnTo>
                  <a:pt x="1655978" y="378104"/>
                </a:lnTo>
                <a:lnTo>
                  <a:pt x="1637766" y="374434"/>
                </a:lnTo>
                <a:lnTo>
                  <a:pt x="1357007" y="374434"/>
                </a:lnTo>
                <a:lnTo>
                  <a:pt x="1338783" y="378104"/>
                </a:lnTo>
                <a:lnTo>
                  <a:pt x="1323911" y="388137"/>
                </a:lnTo>
                <a:lnTo>
                  <a:pt x="1313891" y="403009"/>
                </a:lnTo>
                <a:lnTo>
                  <a:pt x="1310208" y="421233"/>
                </a:lnTo>
                <a:lnTo>
                  <a:pt x="1313891" y="439445"/>
                </a:lnTo>
                <a:lnTo>
                  <a:pt x="1323911" y="454329"/>
                </a:lnTo>
                <a:lnTo>
                  <a:pt x="1338783" y="464362"/>
                </a:lnTo>
                <a:lnTo>
                  <a:pt x="1357007" y="468033"/>
                </a:lnTo>
                <a:lnTo>
                  <a:pt x="1637766" y="468033"/>
                </a:lnTo>
                <a:lnTo>
                  <a:pt x="1655978" y="464362"/>
                </a:lnTo>
                <a:lnTo>
                  <a:pt x="1670850" y="454329"/>
                </a:lnTo>
                <a:lnTo>
                  <a:pt x="1680883" y="439445"/>
                </a:lnTo>
                <a:lnTo>
                  <a:pt x="1684553" y="421233"/>
                </a:lnTo>
                <a:close/>
              </a:path>
              <a:path w="1684655" h="1404620">
                <a:moveTo>
                  <a:pt x="1684553" y="234022"/>
                </a:moveTo>
                <a:lnTo>
                  <a:pt x="1680883" y="215798"/>
                </a:lnTo>
                <a:lnTo>
                  <a:pt x="1670850" y="200926"/>
                </a:lnTo>
                <a:lnTo>
                  <a:pt x="1655978" y="190893"/>
                </a:lnTo>
                <a:lnTo>
                  <a:pt x="1637766" y="187210"/>
                </a:lnTo>
                <a:lnTo>
                  <a:pt x="46786" y="187210"/>
                </a:lnTo>
                <a:lnTo>
                  <a:pt x="28575" y="190893"/>
                </a:lnTo>
                <a:lnTo>
                  <a:pt x="13703" y="200926"/>
                </a:lnTo>
                <a:lnTo>
                  <a:pt x="3670" y="215798"/>
                </a:lnTo>
                <a:lnTo>
                  <a:pt x="0" y="234022"/>
                </a:lnTo>
                <a:lnTo>
                  <a:pt x="3670" y="252234"/>
                </a:lnTo>
                <a:lnTo>
                  <a:pt x="13703" y="267106"/>
                </a:lnTo>
                <a:lnTo>
                  <a:pt x="28575" y="277139"/>
                </a:lnTo>
                <a:lnTo>
                  <a:pt x="46786" y="280822"/>
                </a:lnTo>
                <a:lnTo>
                  <a:pt x="1637766" y="280822"/>
                </a:lnTo>
                <a:lnTo>
                  <a:pt x="1655978" y="277139"/>
                </a:lnTo>
                <a:lnTo>
                  <a:pt x="1670850" y="267106"/>
                </a:lnTo>
                <a:lnTo>
                  <a:pt x="1680883" y="252234"/>
                </a:lnTo>
                <a:lnTo>
                  <a:pt x="1684553" y="234022"/>
                </a:lnTo>
                <a:close/>
              </a:path>
              <a:path w="1684655" h="1404620">
                <a:moveTo>
                  <a:pt x="1684553" y="46799"/>
                </a:moveTo>
                <a:lnTo>
                  <a:pt x="1680883" y="28587"/>
                </a:lnTo>
                <a:lnTo>
                  <a:pt x="1670850" y="13703"/>
                </a:lnTo>
                <a:lnTo>
                  <a:pt x="1655978" y="3670"/>
                </a:lnTo>
                <a:lnTo>
                  <a:pt x="1637766" y="0"/>
                </a:lnTo>
                <a:lnTo>
                  <a:pt x="233959" y="0"/>
                </a:lnTo>
                <a:lnTo>
                  <a:pt x="215747" y="3670"/>
                </a:lnTo>
                <a:lnTo>
                  <a:pt x="200875" y="13703"/>
                </a:lnTo>
                <a:lnTo>
                  <a:pt x="190842" y="28587"/>
                </a:lnTo>
                <a:lnTo>
                  <a:pt x="187172" y="46799"/>
                </a:lnTo>
                <a:lnTo>
                  <a:pt x="190842" y="65024"/>
                </a:lnTo>
                <a:lnTo>
                  <a:pt x="200875" y="79895"/>
                </a:lnTo>
                <a:lnTo>
                  <a:pt x="215747" y="89928"/>
                </a:lnTo>
                <a:lnTo>
                  <a:pt x="233959" y="93611"/>
                </a:lnTo>
                <a:lnTo>
                  <a:pt x="1637766" y="93611"/>
                </a:lnTo>
                <a:lnTo>
                  <a:pt x="1655978" y="89928"/>
                </a:lnTo>
                <a:lnTo>
                  <a:pt x="1670850" y="79895"/>
                </a:lnTo>
                <a:lnTo>
                  <a:pt x="1680883" y="65024"/>
                </a:lnTo>
                <a:lnTo>
                  <a:pt x="1684553" y="46799"/>
                </a:lnTo>
                <a:close/>
              </a:path>
            </a:pathLst>
          </a:custGeom>
          <a:solidFill>
            <a:srgbClr val="C2C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1378827" y="9877550"/>
            <a:ext cx="93586" cy="936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1378826" y="9877551"/>
            <a:ext cx="1684655" cy="281305"/>
          </a:xfrm>
          <a:custGeom>
            <a:avLst/>
            <a:gdLst/>
            <a:ahLst/>
            <a:cxnLst/>
            <a:rect l="l" t="t" r="r" b="b"/>
            <a:pathLst>
              <a:path w="1684655" h="281304">
                <a:moveTo>
                  <a:pt x="1684553" y="234022"/>
                </a:moveTo>
                <a:lnTo>
                  <a:pt x="1680883" y="215811"/>
                </a:lnTo>
                <a:lnTo>
                  <a:pt x="1670850" y="200926"/>
                </a:lnTo>
                <a:lnTo>
                  <a:pt x="1655978" y="190893"/>
                </a:lnTo>
                <a:lnTo>
                  <a:pt x="1637766" y="187223"/>
                </a:lnTo>
                <a:lnTo>
                  <a:pt x="46786" y="187223"/>
                </a:lnTo>
                <a:lnTo>
                  <a:pt x="28575" y="190893"/>
                </a:lnTo>
                <a:lnTo>
                  <a:pt x="13703" y="200926"/>
                </a:lnTo>
                <a:lnTo>
                  <a:pt x="3670" y="215811"/>
                </a:lnTo>
                <a:lnTo>
                  <a:pt x="0" y="234022"/>
                </a:lnTo>
                <a:lnTo>
                  <a:pt x="3670" y="252247"/>
                </a:lnTo>
                <a:lnTo>
                  <a:pt x="13703" y="267119"/>
                </a:lnTo>
                <a:lnTo>
                  <a:pt x="28575" y="277152"/>
                </a:lnTo>
                <a:lnTo>
                  <a:pt x="46786" y="280822"/>
                </a:lnTo>
                <a:lnTo>
                  <a:pt x="1637766" y="280822"/>
                </a:lnTo>
                <a:lnTo>
                  <a:pt x="1655978" y="277152"/>
                </a:lnTo>
                <a:lnTo>
                  <a:pt x="1670850" y="267119"/>
                </a:lnTo>
                <a:lnTo>
                  <a:pt x="1680883" y="252247"/>
                </a:lnTo>
                <a:lnTo>
                  <a:pt x="1684553" y="234022"/>
                </a:lnTo>
                <a:close/>
              </a:path>
              <a:path w="1684655" h="281304">
                <a:moveTo>
                  <a:pt x="1684553" y="46812"/>
                </a:moveTo>
                <a:lnTo>
                  <a:pt x="1680883" y="28587"/>
                </a:lnTo>
                <a:lnTo>
                  <a:pt x="1670850" y="13716"/>
                </a:lnTo>
                <a:lnTo>
                  <a:pt x="1655978" y="3683"/>
                </a:lnTo>
                <a:lnTo>
                  <a:pt x="1637766" y="0"/>
                </a:lnTo>
                <a:lnTo>
                  <a:pt x="233959" y="0"/>
                </a:lnTo>
                <a:lnTo>
                  <a:pt x="215747" y="3683"/>
                </a:lnTo>
                <a:lnTo>
                  <a:pt x="200875" y="13716"/>
                </a:lnTo>
                <a:lnTo>
                  <a:pt x="190842" y="28587"/>
                </a:lnTo>
                <a:lnTo>
                  <a:pt x="187172" y="46812"/>
                </a:lnTo>
                <a:lnTo>
                  <a:pt x="190842" y="65024"/>
                </a:lnTo>
                <a:lnTo>
                  <a:pt x="200875" y="79908"/>
                </a:lnTo>
                <a:lnTo>
                  <a:pt x="215747" y="89928"/>
                </a:lnTo>
                <a:lnTo>
                  <a:pt x="233959" y="93611"/>
                </a:lnTo>
                <a:lnTo>
                  <a:pt x="1637766" y="93611"/>
                </a:lnTo>
                <a:lnTo>
                  <a:pt x="1655978" y="89928"/>
                </a:lnTo>
                <a:lnTo>
                  <a:pt x="1670850" y="79908"/>
                </a:lnTo>
                <a:lnTo>
                  <a:pt x="1680883" y="65024"/>
                </a:lnTo>
                <a:lnTo>
                  <a:pt x="1684553" y="46812"/>
                </a:lnTo>
                <a:close/>
              </a:path>
            </a:pathLst>
          </a:custGeom>
          <a:solidFill>
            <a:srgbClr val="C2C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1378827" y="10626412"/>
            <a:ext cx="93586" cy="936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1378826" y="10626420"/>
            <a:ext cx="1684655" cy="281305"/>
          </a:xfrm>
          <a:custGeom>
            <a:avLst/>
            <a:gdLst/>
            <a:ahLst/>
            <a:cxnLst/>
            <a:rect l="l" t="t" r="r" b="b"/>
            <a:pathLst>
              <a:path w="1684655" h="281304">
                <a:moveTo>
                  <a:pt x="1684553" y="234022"/>
                </a:moveTo>
                <a:lnTo>
                  <a:pt x="1680883" y="215798"/>
                </a:lnTo>
                <a:lnTo>
                  <a:pt x="1670850" y="200926"/>
                </a:lnTo>
                <a:lnTo>
                  <a:pt x="1655978" y="190893"/>
                </a:lnTo>
                <a:lnTo>
                  <a:pt x="1637766" y="187210"/>
                </a:lnTo>
                <a:lnTo>
                  <a:pt x="46786" y="187210"/>
                </a:lnTo>
                <a:lnTo>
                  <a:pt x="28575" y="190893"/>
                </a:lnTo>
                <a:lnTo>
                  <a:pt x="13703" y="200926"/>
                </a:lnTo>
                <a:lnTo>
                  <a:pt x="3670" y="215798"/>
                </a:lnTo>
                <a:lnTo>
                  <a:pt x="0" y="234022"/>
                </a:lnTo>
                <a:lnTo>
                  <a:pt x="3670" y="252234"/>
                </a:lnTo>
                <a:lnTo>
                  <a:pt x="13703" y="267106"/>
                </a:lnTo>
                <a:lnTo>
                  <a:pt x="28575" y="277139"/>
                </a:lnTo>
                <a:lnTo>
                  <a:pt x="46786" y="280822"/>
                </a:lnTo>
                <a:lnTo>
                  <a:pt x="1637766" y="280822"/>
                </a:lnTo>
                <a:lnTo>
                  <a:pt x="1655978" y="277139"/>
                </a:lnTo>
                <a:lnTo>
                  <a:pt x="1670850" y="267106"/>
                </a:lnTo>
                <a:lnTo>
                  <a:pt x="1680883" y="252234"/>
                </a:lnTo>
                <a:lnTo>
                  <a:pt x="1684553" y="234022"/>
                </a:lnTo>
                <a:close/>
              </a:path>
              <a:path w="1684655" h="281304">
                <a:moveTo>
                  <a:pt x="1684553" y="46799"/>
                </a:moveTo>
                <a:lnTo>
                  <a:pt x="1680883" y="28587"/>
                </a:lnTo>
                <a:lnTo>
                  <a:pt x="1670850" y="13703"/>
                </a:lnTo>
                <a:lnTo>
                  <a:pt x="1655978" y="3670"/>
                </a:lnTo>
                <a:lnTo>
                  <a:pt x="1637766" y="0"/>
                </a:lnTo>
                <a:lnTo>
                  <a:pt x="233959" y="0"/>
                </a:lnTo>
                <a:lnTo>
                  <a:pt x="215747" y="3670"/>
                </a:lnTo>
                <a:lnTo>
                  <a:pt x="200875" y="13703"/>
                </a:lnTo>
                <a:lnTo>
                  <a:pt x="190842" y="28587"/>
                </a:lnTo>
                <a:lnTo>
                  <a:pt x="187172" y="46799"/>
                </a:lnTo>
                <a:lnTo>
                  <a:pt x="190842" y="65024"/>
                </a:lnTo>
                <a:lnTo>
                  <a:pt x="200875" y="79895"/>
                </a:lnTo>
                <a:lnTo>
                  <a:pt x="215747" y="89928"/>
                </a:lnTo>
                <a:lnTo>
                  <a:pt x="233959" y="93611"/>
                </a:lnTo>
                <a:lnTo>
                  <a:pt x="1637766" y="93611"/>
                </a:lnTo>
                <a:lnTo>
                  <a:pt x="1655978" y="89928"/>
                </a:lnTo>
                <a:lnTo>
                  <a:pt x="1670850" y="79895"/>
                </a:lnTo>
                <a:lnTo>
                  <a:pt x="1680883" y="65024"/>
                </a:lnTo>
                <a:lnTo>
                  <a:pt x="1684553" y="46799"/>
                </a:lnTo>
                <a:close/>
              </a:path>
            </a:pathLst>
          </a:custGeom>
          <a:solidFill>
            <a:srgbClr val="C2C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3484529" y="10158373"/>
            <a:ext cx="187325" cy="561975"/>
          </a:xfrm>
          <a:custGeom>
            <a:avLst/>
            <a:gdLst/>
            <a:ahLst/>
            <a:cxnLst/>
            <a:rect l="l" t="t" r="r" b="b"/>
            <a:pathLst>
              <a:path w="187325" h="561975">
                <a:moveTo>
                  <a:pt x="0" y="561646"/>
                </a:moveTo>
                <a:lnTo>
                  <a:pt x="187173" y="561646"/>
                </a:lnTo>
                <a:lnTo>
                  <a:pt x="187173" y="0"/>
                </a:lnTo>
                <a:lnTo>
                  <a:pt x="0" y="0"/>
                </a:lnTo>
                <a:lnTo>
                  <a:pt x="0" y="561646"/>
                </a:lnTo>
                <a:close/>
              </a:path>
            </a:pathLst>
          </a:custGeom>
          <a:solidFill>
            <a:srgbClr val="D32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3484529" y="10720020"/>
            <a:ext cx="187325" cy="374650"/>
          </a:xfrm>
          <a:custGeom>
            <a:avLst/>
            <a:gdLst/>
            <a:ahLst/>
            <a:cxnLst/>
            <a:rect l="l" t="t" r="r" b="b"/>
            <a:pathLst>
              <a:path w="187325" h="374650">
                <a:moveTo>
                  <a:pt x="93586" y="374430"/>
                </a:moveTo>
                <a:lnTo>
                  <a:pt x="0" y="0"/>
                </a:lnTo>
                <a:lnTo>
                  <a:pt x="187173" y="0"/>
                </a:lnTo>
                <a:lnTo>
                  <a:pt x="93586" y="374430"/>
                </a:lnTo>
                <a:close/>
              </a:path>
            </a:pathLst>
          </a:custGeom>
          <a:solidFill>
            <a:srgbClr val="F5A8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3484529" y="9081884"/>
            <a:ext cx="467995" cy="655320"/>
          </a:xfrm>
          <a:custGeom>
            <a:avLst/>
            <a:gdLst/>
            <a:ahLst/>
            <a:cxnLst/>
            <a:rect l="l" t="t" r="r" b="b"/>
            <a:pathLst>
              <a:path w="467995" h="655320">
                <a:moveTo>
                  <a:pt x="421140" y="655254"/>
                </a:moveTo>
                <a:lnTo>
                  <a:pt x="402927" y="651575"/>
                </a:lnTo>
                <a:lnTo>
                  <a:pt x="388053" y="641545"/>
                </a:lnTo>
                <a:lnTo>
                  <a:pt x="378024" y="626667"/>
                </a:lnTo>
                <a:lnTo>
                  <a:pt x="374347" y="608450"/>
                </a:lnTo>
                <a:lnTo>
                  <a:pt x="374347" y="140411"/>
                </a:lnTo>
                <a:lnTo>
                  <a:pt x="370662" y="122213"/>
                </a:lnTo>
                <a:lnTo>
                  <a:pt x="360623" y="107334"/>
                </a:lnTo>
                <a:lnTo>
                  <a:pt x="345747" y="97292"/>
                </a:lnTo>
                <a:lnTo>
                  <a:pt x="327553" y="93607"/>
                </a:lnTo>
                <a:lnTo>
                  <a:pt x="0" y="93607"/>
                </a:lnTo>
                <a:lnTo>
                  <a:pt x="0" y="0"/>
                </a:lnTo>
                <a:lnTo>
                  <a:pt x="327553" y="0"/>
                </a:lnTo>
                <a:lnTo>
                  <a:pt x="371877" y="7169"/>
                </a:lnTo>
                <a:lnTo>
                  <a:pt x="410407" y="27126"/>
                </a:lnTo>
                <a:lnTo>
                  <a:pt x="440813" y="57538"/>
                </a:lnTo>
                <a:lnTo>
                  <a:pt x="460765" y="96077"/>
                </a:lnTo>
                <a:lnTo>
                  <a:pt x="467933" y="140411"/>
                </a:lnTo>
                <a:lnTo>
                  <a:pt x="467933" y="608450"/>
                </a:lnTo>
                <a:lnTo>
                  <a:pt x="464256" y="626667"/>
                </a:lnTo>
                <a:lnTo>
                  <a:pt x="454227" y="641545"/>
                </a:lnTo>
                <a:lnTo>
                  <a:pt x="439353" y="651575"/>
                </a:lnTo>
                <a:lnTo>
                  <a:pt x="421140" y="655254"/>
                </a:lnTo>
                <a:close/>
              </a:path>
            </a:pathLst>
          </a:custGeom>
          <a:solidFill>
            <a:srgbClr val="F5A8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3484529" y="9971157"/>
            <a:ext cx="187325" cy="187325"/>
          </a:xfrm>
          <a:custGeom>
            <a:avLst/>
            <a:gdLst/>
            <a:ahLst/>
            <a:cxnLst/>
            <a:rect l="l" t="t" r="r" b="b"/>
            <a:pathLst>
              <a:path w="187325" h="187325">
                <a:moveTo>
                  <a:pt x="187173" y="187215"/>
                </a:moveTo>
                <a:lnTo>
                  <a:pt x="0" y="187215"/>
                </a:lnTo>
                <a:lnTo>
                  <a:pt x="0" y="0"/>
                </a:lnTo>
                <a:lnTo>
                  <a:pt x="187173" y="0"/>
                </a:lnTo>
                <a:lnTo>
                  <a:pt x="187173" y="187215"/>
                </a:lnTo>
                <a:close/>
              </a:path>
            </a:pathLst>
          </a:custGeom>
          <a:solidFill>
            <a:srgbClr val="F5A8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3437735" y="8941472"/>
            <a:ext cx="281305" cy="1029969"/>
          </a:xfrm>
          <a:custGeom>
            <a:avLst/>
            <a:gdLst/>
            <a:ahLst/>
            <a:cxnLst/>
            <a:rect l="l" t="t" r="r" b="b"/>
            <a:pathLst>
              <a:path w="281304" h="1029970">
                <a:moveTo>
                  <a:pt x="280760" y="1029685"/>
                </a:moveTo>
                <a:lnTo>
                  <a:pt x="0" y="1029685"/>
                </a:lnTo>
                <a:lnTo>
                  <a:pt x="203" y="977507"/>
                </a:lnTo>
                <a:lnTo>
                  <a:pt x="797" y="924559"/>
                </a:lnTo>
                <a:lnTo>
                  <a:pt x="1757" y="871024"/>
                </a:lnTo>
                <a:lnTo>
                  <a:pt x="3058" y="817086"/>
                </a:lnTo>
                <a:lnTo>
                  <a:pt x="4676" y="762929"/>
                </a:lnTo>
                <a:lnTo>
                  <a:pt x="6586" y="708738"/>
                </a:lnTo>
                <a:lnTo>
                  <a:pt x="8763" y="654696"/>
                </a:lnTo>
                <a:lnTo>
                  <a:pt x="11183" y="600986"/>
                </a:lnTo>
                <a:lnTo>
                  <a:pt x="13821" y="547795"/>
                </a:lnTo>
                <a:lnTo>
                  <a:pt x="16653" y="495304"/>
                </a:lnTo>
                <a:lnTo>
                  <a:pt x="19654" y="443699"/>
                </a:lnTo>
                <a:lnTo>
                  <a:pt x="22800" y="393163"/>
                </a:lnTo>
                <a:lnTo>
                  <a:pt x="26065" y="343880"/>
                </a:lnTo>
                <a:lnTo>
                  <a:pt x="29425" y="296035"/>
                </a:lnTo>
                <a:lnTo>
                  <a:pt x="32856" y="249811"/>
                </a:lnTo>
                <a:lnTo>
                  <a:pt x="36333" y="205392"/>
                </a:lnTo>
                <a:lnTo>
                  <a:pt x="39831" y="162963"/>
                </a:lnTo>
                <a:lnTo>
                  <a:pt x="43326" y="122707"/>
                </a:lnTo>
                <a:lnTo>
                  <a:pt x="55167" y="51271"/>
                </a:lnTo>
                <a:lnTo>
                  <a:pt x="98652" y="6489"/>
                </a:lnTo>
                <a:lnTo>
                  <a:pt x="131653" y="0"/>
                </a:lnTo>
                <a:lnTo>
                  <a:pt x="140789" y="0"/>
                </a:lnTo>
                <a:lnTo>
                  <a:pt x="203787" y="24372"/>
                </a:lnTo>
                <a:lnTo>
                  <a:pt x="233966" y="84808"/>
                </a:lnTo>
                <a:lnTo>
                  <a:pt x="240928" y="162963"/>
                </a:lnTo>
                <a:lnTo>
                  <a:pt x="244426" y="205392"/>
                </a:lnTo>
                <a:lnTo>
                  <a:pt x="247903" y="249811"/>
                </a:lnTo>
                <a:lnTo>
                  <a:pt x="251334" y="296035"/>
                </a:lnTo>
                <a:lnTo>
                  <a:pt x="254694" y="343880"/>
                </a:lnTo>
                <a:lnTo>
                  <a:pt x="257960" y="393163"/>
                </a:lnTo>
                <a:lnTo>
                  <a:pt x="261105" y="443699"/>
                </a:lnTo>
                <a:lnTo>
                  <a:pt x="264106" y="495304"/>
                </a:lnTo>
                <a:lnTo>
                  <a:pt x="266938" y="547795"/>
                </a:lnTo>
                <a:lnTo>
                  <a:pt x="269576" y="600986"/>
                </a:lnTo>
                <a:lnTo>
                  <a:pt x="271996" y="654696"/>
                </a:lnTo>
                <a:lnTo>
                  <a:pt x="274174" y="708738"/>
                </a:lnTo>
                <a:lnTo>
                  <a:pt x="276084" y="762929"/>
                </a:lnTo>
                <a:lnTo>
                  <a:pt x="277701" y="817086"/>
                </a:lnTo>
                <a:lnTo>
                  <a:pt x="279003" y="871024"/>
                </a:lnTo>
                <a:lnTo>
                  <a:pt x="279962" y="924559"/>
                </a:lnTo>
                <a:lnTo>
                  <a:pt x="280556" y="977507"/>
                </a:lnTo>
                <a:lnTo>
                  <a:pt x="280760" y="1029685"/>
                </a:lnTo>
                <a:close/>
              </a:path>
            </a:pathLst>
          </a:custGeom>
          <a:solidFill>
            <a:srgbClr val="D32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3475574" y="8941472"/>
            <a:ext cx="205083" cy="187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6576301" y="8567763"/>
            <a:ext cx="2333625" cy="2324100"/>
          </a:xfrm>
          <a:custGeom>
            <a:avLst/>
            <a:gdLst/>
            <a:ahLst/>
            <a:cxnLst/>
            <a:rect l="l" t="t" r="r" b="b"/>
            <a:pathLst>
              <a:path w="2333625" h="2324100">
                <a:moveTo>
                  <a:pt x="1283500" y="466725"/>
                </a:moveTo>
                <a:lnTo>
                  <a:pt x="1050137" y="466725"/>
                </a:lnTo>
                <a:lnTo>
                  <a:pt x="1050137" y="700087"/>
                </a:lnTo>
                <a:lnTo>
                  <a:pt x="1283500" y="700087"/>
                </a:lnTo>
                <a:lnTo>
                  <a:pt x="1283500" y="466725"/>
                </a:lnTo>
                <a:close/>
              </a:path>
              <a:path w="2333625" h="2324100">
                <a:moveTo>
                  <a:pt x="1400175" y="1633537"/>
                </a:moveTo>
                <a:lnTo>
                  <a:pt x="1283500" y="1633537"/>
                </a:lnTo>
                <a:lnTo>
                  <a:pt x="1283500" y="933450"/>
                </a:lnTo>
                <a:lnTo>
                  <a:pt x="1274330" y="888022"/>
                </a:lnTo>
                <a:lnTo>
                  <a:pt x="1249324" y="850938"/>
                </a:lnTo>
                <a:lnTo>
                  <a:pt x="1212227" y="825931"/>
                </a:lnTo>
                <a:lnTo>
                  <a:pt x="1166812" y="816762"/>
                </a:lnTo>
                <a:lnTo>
                  <a:pt x="933450" y="816762"/>
                </a:lnTo>
                <a:lnTo>
                  <a:pt x="933450" y="1050124"/>
                </a:lnTo>
                <a:lnTo>
                  <a:pt x="1050137" y="1050124"/>
                </a:lnTo>
                <a:lnTo>
                  <a:pt x="1050137" y="1633537"/>
                </a:lnTo>
                <a:lnTo>
                  <a:pt x="933450" y="1633537"/>
                </a:lnTo>
                <a:lnTo>
                  <a:pt x="933450" y="1866887"/>
                </a:lnTo>
                <a:lnTo>
                  <a:pt x="1400175" y="1866887"/>
                </a:lnTo>
                <a:lnTo>
                  <a:pt x="1400175" y="1633537"/>
                </a:lnTo>
                <a:close/>
              </a:path>
              <a:path w="2333625" h="2324100">
                <a:moveTo>
                  <a:pt x="2333625" y="1155700"/>
                </a:moveTo>
                <a:lnTo>
                  <a:pt x="2332647" y="1117600"/>
                </a:lnTo>
                <a:lnTo>
                  <a:pt x="2329751" y="1066800"/>
                </a:lnTo>
                <a:lnTo>
                  <a:pt x="2324976" y="1016000"/>
                </a:lnTo>
                <a:lnTo>
                  <a:pt x="2318359" y="965200"/>
                </a:lnTo>
                <a:lnTo>
                  <a:pt x="2309914" y="927100"/>
                </a:lnTo>
                <a:lnTo>
                  <a:pt x="2299716" y="876300"/>
                </a:lnTo>
                <a:lnTo>
                  <a:pt x="2287778" y="838200"/>
                </a:lnTo>
                <a:lnTo>
                  <a:pt x="2274138" y="787400"/>
                </a:lnTo>
                <a:lnTo>
                  <a:pt x="2258847" y="749300"/>
                </a:lnTo>
                <a:lnTo>
                  <a:pt x="2241931" y="711200"/>
                </a:lnTo>
                <a:lnTo>
                  <a:pt x="2223427" y="660400"/>
                </a:lnTo>
                <a:lnTo>
                  <a:pt x="2203386" y="622300"/>
                </a:lnTo>
                <a:lnTo>
                  <a:pt x="2181834" y="584200"/>
                </a:lnTo>
                <a:lnTo>
                  <a:pt x="2158809" y="546100"/>
                </a:lnTo>
                <a:lnTo>
                  <a:pt x="2134349" y="508000"/>
                </a:lnTo>
                <a:lnTo>
                  <a:pt x="2108492" y="469900"/>
                </a:lnTo>
                <a:lnTo>
                  <a:pt x="2100262" y="458381"/>
                </a:lnTo>
                <a:lnTo>
                  <a:pt x="2100262" y="1155700"/>
                </a:lnTo>
                <a:lnTo>
                  <a:pt x="2099043" y="1206500"/>
                </a:lnTo>
                <a:lnTo>
                  <a:pt x="2095449" y="1257300"/>
                </a:lnTo>
                <a:lnTo>
                  <a:pt x="2089505" y="1308100"/>
                </a:lnTo>
                <a:lnTo>
                  <a:pt x="2081301" y="1346200"/>
                </a:lnTo>
                <a:lnTo>
                  <a:pt x="2070874" y="1397000"/>
                </a:lnTo>
                <a:lnTo>
                  <a:pt x="2058301" y="1435100"/>
                </a:lnTo>
                <a:lnTo>
                  <a:pt x="2043620" y="1485900"/>
                </a:lnTo>
                <a:lnTo>
                  <a:pt x="2026907" y="1524000"/>
                </a:lnTo>
                <a:lnTo>
                  <a:pt x="2008212" y="1562100"/>
                </a:lnTo>
                <a:lnTo>
                  <a:pt x="1987600" y="1600200"/>
                </a:lnTo>
                <a:lnTo>
                  <a:pt x="1965121" y="1638300"/>
                </a:lnTo>
                <a:lnTo>
                  <a:pt x="1940839" y="1676400"/>
                </a:lnTo>
                <a:lnTo>
                  <a:pt x="1914817" y="1714500"/>
                </a:lnTo>
                <a:lnTo>
                  <a:pt x="1887105" y="1752600"/>
                </a:lnTo>
                <a:lnTo>
                  <a:pt x="1857768" y="1790700"/>
                </a:lnTo>
                <a:lnTo>
                  <a:pt x="1826869" y="1816100"/>
                </a:lnTo>
                <a:lnTo>
                  <a:pt x="1794446" y="1854200"/>
                </a:lnTo>
                <a:lnTo>
                  <a:pt x="1760575" y="1879600"/>
                </a:lnTo>
                <a:lnTo>
                  <a:pt x="1725307" y="1905000"/>
                </a:lnTo>
                <a:lnTo>
                  <a:pt x="1688719" y="1930400"/>
                </a:lnTo>
                <a:lnTo>
                  <a:pt x="1650847" y="1955800"/>
                </a:lnTo>
                <a:lnTo>
                  <a:pt x="1611757" y="1981200"/>
                </a:lnTo>
                <a:lnTo>
                  <a:pt x="1571498" y="2006600"/>
                </a:lnTo>
                <a:lnTo>
                  <a:pt x="1487766" y="2032000"/>
                </a:lnTo>
                <a:lnTo>
                  <a:pt x="1444396" y="2057400"/>
                </a:lnTo>
                <a:lnTo>
                  <a:pt x="1400098" y="2070100"/>
                </a:lnTo>
                <a:lnTo>
                  <a:pt x="1354937" y="2070100"/>
                </a:lnTo>
                <a:lnTo>
                  <a:pt x="1308976" y="2082800"/>
                </a:lnTo>
                <a:lnTo>
                  <a:pt x="1262253" y="2082800"/>
                </a:lnTo>
                <a:lnTo>
                  <a:pt x="1214843" y="2095500"/>
                </a:lnTo>
                <a:lnTo>
                  <a:pt x="1113548" y="2095500"/>
                </a:lnTo>
                <a:lnTo>
                  <a:pt x="1061085" y="2082800"/>
                </a:lnTo>
                <a:lnTo>
                  <a:pt x="1009510" y="2082800"/>
                </a:lnTo>
                <a:lnTo>
                  <a:pt x="958900" y="2070100"/>
                </a:lnTo>
                <a:lnTo>
                  <a:pt x="860882" y="2044700"/>
                </a:lnTo>
                <a:lnTo>
                  <a:pt x="813625" y="2019300"/>
                </a:lnTo>
                <a:lnTo>
                  <a:pt x="767626" y="2006600"/>
                </a:lnTo>
                <a:lnTo>
                  <a:pt x="742251" y="1993900"/>
                </a:lnTo>
                <a:lnTo>
                  <a:pt x="715429" y="1993900"/>
                </a:lnTo>
                <a:lnTo>
                  <a:pt x="687666" y="1981200"/>
                </a:lnTo>
                <a:lnTo>
                  <a:pt x="659434" y="1993900"/>
                </a:lnTo>
                <a:lnTo>
                  <a:pt x="265887" y="2070100"/>
                </a:lnTo>
                <a:lnTo>
                  <a:pt x="343522" y="1689100"/>
                </a:lnTo>
                <a:lnTo>
                  <a:pt x="347002" y="1651000"/>
                </a:lnTo>
                <a:lnTo>
                  <a:pt x="345490" y="1625600"/>
                </a:lnTo>
                <a:lnTo>
                  <a:pt x="339293" y="1600200"/>
                </a:lnTo>
                <a:lnTo>
                  <a:pt x="328764" y="1574800"/>
                </a:lnTo>
                <a:lnTo>
                  <a:pt x="307136" y="1524000"/>
                </a:lnTo>
                <a:lnTo>
                  <a:pt x="288099" y="1473200"/>
                </a:lnTo>
                <a:lnTo>
                  <a:pt x="271754" y="1422400"/>
                </a:lnTo>
                <a:lnTo>
                  <a:pt x="258165" y="1371600"/>
                </a:lnTo>
                <a:lnTo>
                  <a:pt x="247446" y="1320800"/>
                </a:lnTo>
                <a:lnTo>
                  <a:pt x="239687" y="1270000"/>
                </a:lnTo>
                <a:lnTo>
                  <a:pt x="234962" y="1219200"/>
                </a:lnTo>
                <a:lnTo>
                  <a:pt x="233362" y="1155700"/>
                </a:lnTo>
                <a:lnTo>
                  <a:pt x="234581" y="1117600"/>
                </a:lnTo>
                <a:lnTo>
                  <a:pt x="238188" y="1066800"/>
                </a:lnTo>
                <a:lnTo>
                  <a:pt x="244119" y="1016000"/>
                </a:lnTo>
                <a:lnTo>
                  <a:pt x="252336" y="977900"/>
                </a:lnTo>
                <a:lnTo>
                  <a:pt x="262750" y="927100"/>
                </a:lnTo>
                <a:lnTo>
                  <a:pt x="275336" y="889000"/>
                </a:lnTo>
                <a:lnTo>
                  <a:pt x="290004" y="838200"/>
                </a:lnTo>
                <a:lnTo>
                  <a:pt x="306717" y="800100"/>
                </a:lnTo>
                <a:lnTo>
                  <a:pt x="325412" y="762000"/>
                </a:lnTo>
                <a:lnTo>
                  <a:pt x="346024" y="711200"/>
                </a:lnTo>
                <a:lnTo>
                  <a:pt x="368503" y="673100"/>
                </a:lnTo>
                <a:lnTo>
                  <a:pt x="392785" y="635000"/>
                </a:lnTo>
                <a:lnTo>
                  <a:pt x="418807" y="596900"/>
                </a:lnTo>
                <a:lnTo>
                  <a:pt x="446519" y="571500"/>
                </a:lnTo>
                <a:lnTo>
                  <a:pt x="475856" y="533400"/>
                </a:lnTo>
                <a:lnTo>
                  <a:pt x="506768" y="495300"/>
                </a:lnTo>
                <a:lnTo>
                  <a:pt x="539178" y="469900"/>
                </a:lnTo>
                <a:lnTo>
                  <a:pt x="573049" y="444500"/>
                </a:lnTo>
                <a:lnTo>
                  <a:pt x="608317" y="406400"/>
                </a:lnTo>
                <a:lnTo>
                  <a:pt x="644918" y="381000"/>
                </a:lnTo>
                <a:lnTo>
                  <a:pt x="682790" y="368300"/>
                </a:lnTo>
                <a:lnTo>
                  <a:pt x="721880" y="342900"/>
                </a:lnTo>
                <a:lnTo>
                  <a:pt x="762127" y="317500"/>
                </a:lnTo>
                <a:lnTo>
                  <a:pt x="803478" y="304800"/>
                </a:lnTo>
                <a:lnTo>
                  <a:pt x="845858" y="279400"/>
                </a:lnTo>
                <a:lnTo>
                  <a:pt x="978687" y="241300"/>
                </a:lnTo>
                <a:lnTo>
                  <a:pt x="1024661" y="241300"/>
                </a:lnTo>
                <a:lnTo>
                  <a:pt x="1071372" y="228600"/>
                </a:lnTo>
                <a:lnTo>
                  <a:pt x="1262253" y="228600"/>
                </a:lnTo>
                <a:lnTo>
                  <a:pt x="1308976" y="241300"/>
                </a:lnTo>
                <a:lnTo>
                  <a:pt x="1354937" y="241300"/>
                </a:lnTo>
                <a:lnTo>
                  <a:pt x="1487766" y="279400"/>
                </a:lnTo>
                <a:lnTo>
                  <a:pt x="1530159" y="304800"/>
                </a:lnTo>
                <a:lnTo>
                  <a:pt x="1571498" y="317500"/>
                </a:lnTo>
                <a:lnTo>
                  <a:pt x="1611757" y="342900"/>
                </a:lnTo>
                <a:lnTo>
                  <a:pt x="1650847" y="368300"/>
                </a:lnTo>
                <a:lnTo>
                  <a:pt x="1688719" y="381000"/>
                </a:lnTo>
                <a:lnTo>
                  <a:pt x="1725307" y="406400"/>
                </a:lnTo>
                <a:lnTo>
                  <a:pt x="1760575" y="444500"/>
                </a:lnTo>
                <a:lnTo>
                  <a:pt x="1794446" y="469900"/>
                </a:lnTo>
                <a:lnTo>
                  <a:pt x="1826869" y="495300"/>
                </a:lnTo>
                <a:lnTo>
                  <a:pt x="1857768" y="533400"/>
                </a:lnTo>
                <a:lnTo>
                  <a:pt x="1887105" y="571500"/>
                </a:lnTo>
                <a:lnTo>
                  <a:pt x="1914817" y="596900"/>
                </a:lnTo>
                <a:lnTo>
                  <a:pt x="1940839" y="635000"/>
                </a:lnTo>
                <a:lnTo>
                  <a:pt x="1965121" y="673100"/>
                </a:lnTo>
                <a:lnTo>
                  <a:pt x="1987600" y="711200"/>
                </a:lnTo>
                <a:lnTo>
                  <a:pt x="2008212" y="762000"/>
                </a:lnTo>
                <a:lnTo>
                  <a:pt x="2026907" y="800100"/>
                </a:lnTo>
                <a:lnTo>
                  <a:pt x="2043620" y="838200"/>
                </a:lnTo>
                <a:lnTo>
                  <a:pt x="2058301" y="889000"/>
                </a:lnTo>
                <a:lnTo>
                  <a:pt x="2070874" y="927100"/>
                </a:lnTo>
                <a:lnTo>
                  <a:pt x="2081301" y="977900"/>
                </a:lnTo>
                <a:lnTo>
                  <a:pt x="2089505" y="1016000"/>
                </a:lnTo>
                <a:lnTo>
                  <a:pt x="2095449" y="1066800"/>
                </a:lnTo>
                <a:lnTo>
                  <a:pt x="2099043" y="1117600"/>
                </a:lnTo>
                <a:lnTo>
                  <a:pt x="2100262" y="1155700"/>
                </a:lnTo>
                <a:lnTo>
                  <a:pt x="2100262" y="458381"/>
                </a:lnTo>
                <a:lnTo>
                  <a:pt x="2081288" y="431800"/>
                </a:lnTo>
                <a:lnTo>
                  <a:pt x="2052751" y="406400"/>
                </a:lnTo>
                <a:lnTo>
                  <a:pt x="2022932" y="368300"/>
                </a:lnTo>
                <a:lnTo>
                  <a:pt x="1991868" y="330200"/>
                </a:lnTo>
                <a:lnTo>
                  <a:pt x="1959597" y="304800"/>
                </a:lnTo>
                <a:lnTo>
                  <a:pt x="1926158" y="279400"/>
                </a:lnTo>
                <a:lnTo>
                  <a:pt x="1891588" y="241300"/>
                </a:lnTo>
                <a:lnTo>
                  <a:pt x="1873745" y="228600"/>
                </a:lnTo>
                <a:lnTo>
                  <a:pt x="1855914" y="215900"/>
                </a:lnTo>
                <a:lnTo>
                  <a:pt x="1819186" y="190500"/>
                </a:lnTo>
                <a:lnTo>
                  <a:pt x="1781441" y="165100"/>
                </a:lnTo>
                <a:lnTo>
                  <a:pt x="1742706" y="139700"/>
                </a:lnTo>
                <a:lnTo>
                  <a:pt x="1703031" y="127000"/>
                </a:lnTo>
                <a:lnTo>
                  <a:pt x="1662442" y="101600"/>
                </a:lnTo>
                <a:lnTo>
                  <a:pt x="1620989" y="88900"/>
                </a:lnTo>
                <a:lnTo>
                  <a:pt x="1578698" y="63500"/>
                </a:lnTo>
                <a:lnTo>
                  <a:pt x="1401965" y="12700"/>
                </a:lnTo>
                <a:lnTo>
                  <a:pt x="1356080" y="12700"/>
                </a:lnTo>
                <a:lnTo>
                  <a:pt x="1309573" y="0"/>
                </a:lnTo>
                <a:lnTo>
                  <a:pt x="1024051" y="0"/>
                </a:lnTo>
                <a:lnTo>
                  <a:pt x="977557" y="12700"/>
                </a:lnTo>
                <a:lnTo>
                  <a:pt x="931659" y="12700"/>
                </a:lnTo>
                <a:lnTo>
                  <a:pt x="754926" y="63500"/>
                </a:lnTo>
                <a:lnTo>
                  <a:pt x="712635" y="88900"/>
                </a:lnTo>
                <a:lnTo>
                  <a:pt x="671182" y="101600"/>
                </a:lnTo>
                <a:lnTo>
                  <a:pt x="630593" y="127000"/>
                </a:lnTo>
                <a:lnTo>
                  <a:pt x="590918" y="139700"/>
                </a:lnTo>
                <a:lnTo>
                  <a:pt x="552183" y="165100"/>
                </a:lnTo>
                <a:lnTo>
                  <a:pt x="514438" y="190500"/>
                </a:lnTo>
                <a:lnTo>
                  <a:pt x="477710" y="215900"/>
                </a:lnTo>
                <a:lnTo>
                  <a:pt x="442036" y="241300"/>
                </a:lnTo>
                <a:lnTo>
                  <a:pt x="407466" y="279400"/>
                </a:lnTo>
                <a:lnTo>
                  <a:pt x="374027" y="304800"/>
                </a:lnTo>
                <a:lnTo>
                  <a:pt x="341757" y="330200"/>
                </a:lnTo>
                <a:lnTo>
                  <a:pt x="310692" y="368300"/>
                </a:lnTo>
                <a:lnTo>
                  <a:pt x="280873" y="406400"/>
                </a:lnTo>
                <a:lnTo>
                  <a:pt x="252336" y="431800"/>
                </a:lnTo>
                <a:lnTo>
                  <a:pt x="225132" y="469900"/>
                </a:lnTo>
                <a:lnTo>
                  <a:pt x="199275" y="508000"/>
                </a:lnTo>
                <a:lnTo>
                  <a:pt x="174815" y="546100"/>
                </a:lnTo>
                <a:lnTo>
                  <a:pt x="151790" y="584200"/>
                </a:lnTo>
                <a:lnTo>
                  <a:pt x="130238" y="622300"/>
                </a:lnTo>
                <a:lnTo>
                  <a:pt x="110197" y="660400"/>
                </a:lnTo>
                <a:lnTo>
                  <a:pt x="91694" y="711200"/>
                </a:lnTo>
                <a:lnTo>
                  <a:pt x="74777" y="749300"/>
                </a:lnTo>
                <a:lnTo>
                  <a:pt x="59486" y="787400"/>
                </a:lnTo>
                <a:lnTo>
                  <a:pt x="45847" y="838200"/>
                </a:lnTo>
                <a:lnTo>
                  <a:pt x="33909" y="876300"/>
                </a:lnTo>
                <a:lnTo>
                  <a:pt x="23710" y="927100"/>
                </a:lnTo>
                <a:lnTo>
                  <a:pt x="15278" y="965200"/>
                </a:lnTo>
                <a:lnTo>
                  <a:pt x="8648" y="1016000"/>
                </a:lnTo>
                <a:lnTo>
                  <a:pt x="3873" y="1066800"/>
                </a:lnTo>
                <a:lnTo>
                  <a:pt x="977" y="1117600"/>
                </a:lnTo>
                <a:lnTo>
                  <a:pt x="0" y="1155700"/>
                </a:lnTo>
                <a:lnTo>
                  <a:pt x="1193" y="1219200"/>
                </a:lnTo>
                <a:lnTo>
                  <a:pt x="4711" y="1270000"/>
                </a:lnTo>
                <a:lnTo>
                  <a:pt x="10515" y="1320800"/>
                </a:lnTo>
                <a:lnTo>
                  <a:pt x="18567" y="1371600"/>
                </a:lnTo>
                <a:lnTo>
                  <a:pt x="28803" y="1422400"/>
                </a:lnTo>
                <a:lnTo>
                  <a:pt x="41173" y="1473200"/>
                </a:lnTo>
                <a:lnTo>
                  <a:pt x="55626" y="1511300"/>
                </a:lnTo>
                <a:lnTo>
                  <a:pt x="72123" y="1562100"/>
                </a:lnTo>
                <a:lnTo>
                  <a:pt x="90601" y="1612900"/>
                </a:lnTo>
                <a:lnTo>
                  <a:pt x="111023" y="1663700"/>
                </a:lnTo>
                <a:lnTo>
                  <a:pt x="19837" y="2108200"/>
                </a:lnTo>
                <a:lnTo>
                  <a:pt x="16395" y="2146300"/>
                </a:lnTo>
                <a:lnTo>
                  <a:pt x="23926" y="2184400"/>
                </a:lnTo>
                <a:lnTo>
                  <a:pt x="41059" y="2222500"/>
                </a:lnTo>
                <a:lnTo>
                  <a:pt x="66446" y="2260600"/>
                </a:lnTo>
                <a:lnTo>
                  <a:pt x="98742" y="2286000"/>
                </a:lnTo>
                <a:lnTo>
                  <a:pt x="136575" y="2298700"/>
                </a:lnTo>
                <a:lnTo>
                  <a:pt x="178612" y="2311400"/>
                </a:lnTo>
                <a:lnTo>
                  <a:pt x="223469" y="2311400"/>
                </a:lnTo>
                <a:lnTo>
                  <a:pt x="684276" y="2222500"/>
                </a:lnTo>
                <a:lnTo>
                  <a:pt x="728916" y="2247900"/>
                </a:lnTo>
                <a:lnTo>
                  <a:pt x="916292" y="2298700"/>
                </a:lnTo>
                <a:lnTo>
                  <a:pt x="965098" y="2311400"/>
                </a:lnTo>
                <a:lnTo>
                  <a:pt x="1014615" y="2311400"/>
                </a:lnTo>
                <a:lnTo>
                  <a:pt x="1064768" y="2324100"/>
                </a:lnTo>
                <a:lnTo>
                  <a:pt x="1309573" y="2324100"/>
                </a:lnTo>
                <a:lnTo>
                  <a:pt x="1401965" y="2298700"/>
                </a:lnTo>
                <a:lnTo>
                  <a:pt x="1447215" y="2298700"/>
                </a:lnTo>
                <a:lnTo>
                  <a:pt x="1535620" y="2273300"/>
                </a:lnTo>
                <a:lnTo>
                  <a:pt x="1578698" y="2247900"/>
                </a:lnTo>
                <a:lnTo>
                  <a:pt x="1662442" y="2222500"/>
                </a:lnTo>
                <a:lnTo>
                  <a:pt x="1703031" y="2197100"/>
                </a:lnTo>
                <a:lnTo>
                  <a:pt x="1742706" y="2171700"/>
                </a:lnTo>
                <a:lnTo>
                  <a:pt x="1781441" y="2146300"/>
                </a:lnTo>
                <a:lnTo>
                  <a:pt x="1819186" y="2133600"/>
                </a:lnTo>
                <a:lnTo>
                  <a:pt x="1855914" y="2108200"/>
                </a:lnTo>
                <a:lnTo>
                  <a:pt x="1867801" y="2095500"/>
                </a:lnTo>
                <a:lnTo>
                  <a:pt x="1891588" y="2070100"/>
                </a:lnTo>
                <a:lnTo>
                  <a:pt x="1926158" y="2044700"/>
                </a:lnTo>
                <a:lnTo>
                  <a:pt x="1959597" y="2019300"/>
                </a:lnTo>
                <a:lnTo>
                  <a:pt x="1991868" y="1981200"/>
                </a:lnTo>
                <a:lnTo>
                  <a:pt x="2022932" y="1955800"/>
                </a:lnTo>
                <a:lnTo>
                  <a:pt x="2052751" y="1917700"/>
                </a:lnTo>
                <a:lnTo>
                  <a:pt x="2081288" y="1879600"/>
                </a:lnTo>
                <a:lnTo>
                  <a:pt x="2108492" y="1854200"/>
                </a:lnTo>
                <a:lnTo>
                  <a:pt x="2134349" y="1816100"/>
                </a:lnTo>
                <a:lnTo>
                  <a:pt x="2158809" y="1778000"/>
                </a:lnTo>
                <a:lnTo>
                  <a:pt x="2181834" y="1739900"/>
                </a:lnTo>
                <a:lnTo>
                  <a:pt x="2203386" y="1701800"/>
                </a:lnTo>
                <a:lnTo>
                  <a:pt x="2223427" y="1651000"/>
                </a:lnTo>
                <a:lnTo>
                  <a:pt x="2241931" y="1612900"/>
                </a:lnTo>
                <a:lnTo>
                  <a:pt x="2258847" y="1574800"/>
                </a:lnTo>
                <a:lnTo>
                  <a:pt x="2274138" y="1524000"/>
                </a:lnTo>
                <a:lnTo>
                  <a:pt x="2287778" y="1485900"/>
                </a:lnTo>
                <a:lnTo>
                  <a:pt x="2299716" y="1435100"/>
                </a:lnTo>
                <a:lnTo>
                  <a:pt x="2309914" y="1397000"/>
                </a:lnTo>
                <a:lnTo>
                  <a:pt x="2318359" y="1346200"/>
                </a:lnTo>
                <a:lnTo>
                  <a:pt x="2324976" y="1308100"/>
                </a:lnTo>
                <a:lnTo>
                  <a:pt x="2329751" y="1257300"/>
                </a:lnTo>
                <a:lnTo>
                  <a:pt x="2332647" y="1206500"/>
                </a:lnTo>
                <a:lnTo>
                  <a:pt x="2333625" y="1155700"/>
                </a:lnTo>
                <a:close/>
              </a:path>
            </a:pathLst>
          </a:custGeom>
          <a:solidFill>
            <a:srgbClr val="E9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400348" y="17652679"/>
            <a:ext cx="1957705" cy="435609"/>
          </a:xfrm>
          <a:custGeom>
            <a:avLst/>
            <a:gdLst/>
            <a:ahLst/>
            <a:cxnLst/>
            <a:rect l="l" t="t" r="r" b="b"/>
            <a:pathLst>
              <a:path w="1957705" h="435609">
                <a:moveTo>
                  <a:pt x="1590940" y="435293"/>
                </a:moveTo>
                <a:lnTo>
                  <a:pt x="366711" y="435293"/>
                </a:lnTo>
                <a:lnTo>
                  <a:pt x="320697" y="432437"/>
                </a:lnTo>
                <a:lnTo>
                  <a:pt x="276393" y="424101"/>
                </a:lnTo>
                <a:lnTo>
                  <a:pt x="234141" y="410630"/>
                </a:lnTo>
                <a:lnTo>
                  <a:pt x="194285" y="392371"/>
                </a:lnTo>
                <a:lnTo>
                  <a:pt x="157169" y="369670"/>
                </a:lnTo>
                <a:lnTo>
                  <a:pt x="123134" y="342874"/>
                </a:lnTo>
                <a:lnTo>
                  <a:pt x="92524" y="312327"/>
                </a:lnTo>
                <a:lnTo>
                  <a:pt x="65682" y="278377"/>
                </a:lnTo>
                <a:lnTo>
                  <a:pt x="42951" y="241369"/>
                </a:lnTo>
                <a:lnTo>
                  <a:pt x="24674" y="201650"/>
                </a:lnTo>
                <a:lnTo>
                  <a:pt x="11195" y="159566"/>
                </a:lnTo>
                <a:lnTo>
                  <a:pt x="2855" y="115463"/>
                </a:lnTo>
                <a:lnTo>
                  <a:pt x="0" y="69687"/>
                </a:lnTo>
                <a:lnTo>
                  <a:pt x="0" y="0"/>
                </a:lnTo>
                <a:lnTo>
                  <a:pt x="1957651" y="0"/>
                </a:lnTo>
                <a:lnTo>
                  <a:pt x="1957651" y="69687"/>
                </a:lnTo>
                <a:lnTo>
                  <a:pt x="1954795" y="115562"/>
                </a:lnTo>
                <a:lnTo>
                  <a:pt x="1946456" y="159733"/>
                </a:lnTo>
                <a:lnTo>
                  <a:pt x="1932976" y="201857"/>
                </a:lnTo>
                <a:lnTo>
                  <a:pt x="1914700" y="241593"/>
                </a:lnTo>
                <a:lnTo>
                  <a:pt x="1891969" y="278597"/>
                </a:lnTo>
                <a:lnTo>
                  <a:pt x="1865127" y="312530"/>
                </a:lnTo>
                <a:lnTo>
                  <a:pt x="1834517" y="343047"/>
                </a:lnTo>
                <a:lnTo>
                  <a:pt x="1800482" y="369808"/>
                </a:lnTo>
                <a:lnTo>
                  <a:pt x="1763365" y="392471"/>
                </a:lnTo>
                <a:lnTo>
                  <a:pt x="1723510" y="410692"/>
                </a:lnTo>
                <a:lnTo>
                  <a:pt x="1681258" y="424131"/>
                </a:lnTo>
                <a:lnTo>
                  <a:pt x="1636954" y="432445"/>
                </a:lnTo>
                <a:lnTo>
                  <a:pt x="1590940" y="435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400348" y="17259300"/>
            <a:ext cx="1957705" cy="731520"/>
          </a:xfrm>
          <a:custGeom>
            <a:avLst/>
            <a:gdLst/>
            <a:ahLst/>
            <a:cxnLst/>
            <a:rect l="l" t="t" r="r" b="b"/>
            <a:pathLst>
              <a:path w="1957705" h="731519">
                <a:moveTo>
                  <a:pt x="1590940" y="731211"/>
                </a:moveTo>
                <a:lnTo>
                  <a:pt x="366711" y="731211"/>
                </a:lnTo>
                <a:lnTo>
                  <a:pt x="320697" y="728356"/>
                </a:lnTo>
                <a:lnTo>
                  <a:pt x="276393" y="720019"/>
                </a:lnTo>
                <a:lnTo>
                  <a:pt x="234141" y="706549"/>
                </a:lnTo>
                <a:lnTo>
                  <a:pt x="194285" y="688290"/>
                </a:lnTo>
                <a:lnTo>
                  <a:pt x="157169" y="665589"/>
                </a:lnTo>
                <a:lnTo>
                  <a:pt x="123134" y="638792"/>
                </a:lnTo>
                <a:lnTo>
                  <a:pt x="92524" y="608246"/>
                </a:lnTo>
                <a:lnTo>
                  <a:pt x="65682" y="574295"/>
                </a:lnTo>
                <a:lnTo>
                  <a:pt x="42951" y="537288"/>
                </a:lnTo>
                <a:lnTo>
                  <a:pt x="24674" y="497569"/>
                </a:lnTo>
                <a:lnTo>
                  <a:pt x="11195" y="455485"/>
                </a:lnTo>
                <a:lnTo>
                  <a:pt x="2855" y="411381"/>
                </a:lnTo>
                <a:lnTo>
                  <a:pt x="0" y="365605"/>
                </a:lnTo>
                <a:lnTo>
                  <a:pt x="0" y="360556"/>
                </a:lnTo>
                <a:lnTo>
                  <a:pt x="4013" y="311559"/>
                </a:lnTo>
                <a:lnTo>
                  <a:pt x="14254" y="264588"/>
                </a:lnTo>
                <a:lnTo>
                  <a:pt x="30303" y="220068"/>
                </a:lnTo>
                <a:lnTo>
                  <a:pt x="51738" y="178426"/>
                </a:lnTo>
                <a:lnTo>
                  <a:pt x="78140" y="140087"/>
                </a:lnTo>
                <a:lnTo>
                  <a:pt x="109089" y="105477"/>
                </a:lnTo>
                <a:lnTo>
                  <a:pt x="144163" y="75023"/>
                </a:lnTo>
                <a:lnTo>
                  <a:pt x="182943" y="49151"/>
                </a:lnTo>
                <a:lnTo>
                  <a:pt x="225008" y="28286"/>
                </a:lnTo>
                <a:lnTo>
                  <a:pt x="269938" y="12855"/>
                </a:lnTo>
                <a:lnTo>
                  <a:pt x="317312" y="3285"/>
                </a:lnTo>
                <a:lnTo>
                  <a:pt x="366711" y="0"/>
                </a:lnTo>
                <a:lnTo>
                  <a:pt x="1591446" y="0"/>
                </a:lnTo>
                <a:lnTo>
                  <a:pt x="1640864" y="3305"/>
                </a:lnTo>
                <a:lnTo>
                  <a:pt x="1688288" y="12937"/>
                </a:lnTo>
                <a:lnTo>
                  <a:pt x="1733284" y="28468"/>
                </a:lnTo>
                <a:lnTo>
                  <a:pt x="1775421" y="49469"/>
                </a:lnTo>
                <a:lnTo>
                  <a:pt x="1814265" y="75513"/>
                </a:lnTo>
                <a:lnTo>
                  <a:pt x="1849385" y="106172"/>
                </a:lnTo>
                <a:lnTo>
                  <a:pt x="1880347" y="141018"/>
                </a:lnTo>
                <a:lnTo>
                  <a:pt x="1906719" y="179623"/>
                </a:lnTo>
                <a:lnTo>
                  <a:pt x="1928068" y="221560"/>
                </a:lnTo>
                <a:lnTo>
                  <a:pt x="1943961" y="266400"/>
                </a:lnTo>
                <a:lnTo>
                  <a:pt x="1953967" y="313716"/>
                </a:lnTo>
                <a:lnTo>
                  <a:pt x="1957651" y="363080"/>
                </a:lnTo>
                <a:lnTo>
                  <a:pt x="1957651" y="365605"/>
                </a:lnTo>
                <a:lnTo>
                  <a:pt x="1954795" y="411481"/>
                </a:lnTo>
                <a:lnTo>
                  <a:pt x="1946456" y="455651"/>
                </a:lnTo>
                <a:lnTo>
                  <a:pt x="1932976" y="497776"/>
                </a:lnTo>
                <a:lnTo>
                  <a:pt x="1914700" y="537511"/>
                </a:lnTo>
                <a:lnTo>
                  <a:pt x="1891969" y="574516"/>
                </a:lnTo>
                <a:lnTo>
                  <a:pt x="1865127" y="608448"/>
                </a:lnTo>
                <a:lnTo>
                  <a:pt x="1834517" y="638966"/>
                </a:lnTo>
                <a:lnTo>
                  <a:pt x="1800482" y="665727"/>
                </a:lnTo>
                <a:lnTo>
                  <a:pt x="1763365" y="688389"/>
                </a:lnTo>
                <a:lnTo>
                  <a:pt x="1723510" y="706611"/>
                </a:lnTo>
                <a:lnTo>
                  <a:pt x="1681258" y="720050"/>
                </a:lnTo>
                <a:lnTo>
                  <a:pt x="1636954" y="728364"/>
                </a:lnTo>
                <a:lnTo>
                  <a:pt x="1590940" y="731211"/>
                </a:lnTo>
                <a:close/>
              </a:path>
            </a:pathLst>
          </a:custGeom>
          <a:solidFill>
            <a:srgbClr val="FFC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900778" y="17466341"/>
            <a:ext cx="1016000" cy="291465"/>
          </a:xfrm>
          <a:custGeom>
            <a:avLst/>
            <a:gdLst/>
            <a:ahLst/>
            <a:cxnLst/>
            <a:rect l="l" t="t" r="r" b="b"/>
            <a:pathLst>
              <a:path w="1016000" h="291465">
                <a:moveTo>
                  <a:pt x="71417" y="286323"/>
                </a:moveTo>
                <a:lnTo>
                  <a:pt x="0" y="286323"/>
                </a:lnTo>
                <a:lnTo>
                  <a:pt x="0" y="3534"/>
                </a:lnTo>
                <a:lnTo>
                  <a:pt x="67872" y="3534"/>
                </a:lnTo>
                <a:lnTo>
                  <a:pt x="82600" y="4671"/>
                </a:lnTo>
                <a:lnTo>
                  <a:pt x="117003" y="21714"/>
                </a:lnTo>
                <a:lnTo>
                  <a:pt x="130877" y="43933"/>
                </a:lnTo>
                <a:lnTo>
                  <a:pt x="43053" y="43933"/>
                </a:lnTo>
                <a:lnTo>
                  <a:pt x="43053" y="120690"/>
                </a:lnTo>
                <a:lnTo>
                  <a:pt x="126286" y="120690"/>
                </a:lnTo>
                <a:lnTo>
                  <a:pt x="118997" y="130513"/>
                </a:lnTo>
                <a:lnTo>
                  <a:pt x="106366" y="139879"/>
                </a:lnTo>
                <a:lnTo>
                  <a:pt x="113869" y="144124"/>
                </a:lnTo>
                <a:lnTo>
                  <a:pt x="120422" y="149221"/>
                </a:lnTo>
                <a:lnTo>
                  <a:pt x="126025" y="155076"/>
                </a:lnTo>
                <a:lnTo>
                  <a:pt x="130318" y="161088"/>
                </a:lnTo>
                <a:lnTo>
                  <a:pt x="43053" y="161088"/>
                </a:lnTo>
                <a:lnTo>
                  <a:pt x="43053" y="245925"/>
                </a:lnTo>
                <a:lnTo>
                  <a:pt x="134472" y="245925"/>
                </a:lnTo>
                <a:lnTo>
                  <a:pt x="134224" y="246872"/>
                </a:lnTo>
                <a:lnTo>
                  <a:pt x="99212" y="281779"/>
                </a:lnTo>
                <a:lnTo>
                  <a:pt x="86145" y="285187"/>
                </a:lnTo>
                <a:lnTo>
                  <a:pt x="71417" y="286323"/>
                </a:lnTo>
                <a:close/>
              </a:path>
              <a:path w="1016000" h="291465">
                <a:moveTo>
                  <a:pt x="126286" y="120690"/>
                </a:moveTo>
                <a:lnTo>
                  <a:pt x="72430" y="120690"/>
                </a:lnTo>
                <a:lnTo>
                  <a:pt x="80028" y="118165"/>
                </a:lnTo>
                <a:lnTo>
                  <a:pt x="90158" y="108065"/>
                </a:lnTo>
                <a:lnTo>
                  <a:pt x="92690" y="100491"/>
                </a:lnTo>
                <a:lnTo>
                  <a:pt x="92690" y="61607"/>
                </a:lnTo>
                <a:lnTo>
                  <a:pt x="90158" y="55547"/>
                </a:lnTo>
                <a:lnTo>
                  <a:pt x="81041" y="46458"/>
                </a:lnTo>
                <a:lnTo>
                  <a:pt x="74456" y="43933"/>
                </a:lnTo>
                <a:lnTo>
                  <a:pt x="130877" y="43933"/>
                </a:lnTo>
                <a:lnTo>
                  <a:pt x="134097" y="56226"/>
                </a:lnTo>
                <a:lnTo>
                  <a:pt x="135237" y="70697"/>
                </a:lnTo>
                <a:lnTo>
                  <a:pt x="135237" y="85846"/>
                </a:lnTo>
                <a:lnTo>
                  <a:pt x="133433" y="103449"/>
                </a:lnTo>
                <a:lnTo>
                  <a:pt x="128019" y="118354"/>
                </a:lnTo>
                <a:lnTo>
                  <a:pt x="126286" y="120690"/>
                </a:lnTo>
                <a:close/>
              </a:path>
              <a:path w="1016000" h="291465">
                <a:moveTo>
                  <a:pt x="134472" y="245925"/>
                </a:moveTo>
                <a:lnTo>
                  <a:pt x="78508" y="245925"/>
                </a:lnTo>
                <a:lnTo>
                  <a:pt x="84586" y="243400"/>
                </a:lnTo>
                <a:lnTo>
                  <a:pt x="93703" y="234310"/>
                </a:lnTo>
                <a:lnTo>
                  <a:pt x="96236" y="227746"/>
                </a:lnTo>
                <a:lnTo>
                  <a:pt x="96236" y="181287"/>
                </a:lnTo>
                <a:lnTo>
                  <a:pt x="93703" y="173713"/>
                </a:lnTo>
                <a:lnTo>
                  <a:pt x="83573" y="163613"/>
                </a:lnTo>
                <a:lnTo>
                  <a:pt x="75976" y="161088"/>
                </a:lnTo>
                <a:lnTo>
                  <a:pt x="130318" y="161088"/>
                </a:lnTo>
                <a:lnTo>
                  <a:pt x="138783" y="195932"/>
                </a:lnTo>
                <a:lnTo>
                  <a:pt x="138783" y="219161"/>
                </a:lnTo>
                <a:lnTo>
                  <a:pt x="137643" y="233845"/>
                </a:lnTo>
                <a:lnTo>
                  <a:pt x="134472" y="245925"/>
                </a:lnTo>
                <a:close/>
              </a:path>
              <a:path w="1016000" h="291465">
                <a:moveTo>
                  <a:pt x="258825" y="286323"/>
                </a:moveTo>
                <a:lnTo>
                  <a:pt x="215772" y="286323"/>
                </a:lnTo>
                <a:lnTo>
                  <a:pt x="262877" y="3534"/>
                </a:lnTo>
                <a:lnTo>
                  <a:pt x="320112" y="3534"/>
                </a:lnTo>
                <a:lnTo>
                  <a:pt x="330290" y="64637"/>
                </a:lnTo>
                <a:lnTo>
                  <a:pt x="291241" y="64637"/>
                </a:lnTo>
                <a:lnTo>
                  <a:pt x="274020" y="182802"/>
                </a:lnTo>
                <a:lnTo>
                  <a:pt x="349974" y="182802"/>
                </a:lnTo>
                <a:lnTo>
                  <a:pt x="356787" y="223706"/>
                </a:lnTo>
                <a:lnTo>
                  <a:pt x="267942" y="223706"/>
                </a:lnTo>
                <a:lnTo>
                  <a:pt x="258825" y="286323"/>
                </a:lnTo>
                <a:close/>
              </a:path>
              <a:path w="1016000" h="291465">
                <a:moveTo>
                  <a:pt x="349974" y="182802"/>
                </a:moveTo>
                <a:lnTo>
                  <a:pt x="308463" y="182802"/>
                </a:lnTo>
                <a:lnTo>
                  <a:pt x="291241" y="64637"/>
                </a:lnTo>
                <a:lnTo>
                  <a:pt x="330290" y="64637"/>
                </a:lnTo>
                <a:lnTo>
                  <a:pt x="349974" y="182802"/>
                </a:lnTo>
                <a:close/>
              </a:path>
              <a:path w="1016000" h="291465">
                <a:moveTo>
                  <a:pt x="367217" y="286323"/>
                </a:moveTo>
                <a:lnTo>
                  <a:pt x="323658" y="286323"/>
                </a:lnTo>
                <a:lnTo>
                  <a:pt x="314034" y="223706"/>
                </a:lnTo>
                <a:lnTo>
                  <a:pt x="356787" y="223706"/>
                </a:lnTo>
                <a:lnTo>
                  <a:pt x="367217" y="286323"/>
                </a:lnTo>
                <a:close/>
              </a:path>
              <a:path w="1016000" h="291465">
                <a:moveTo>
                  <a:pt x="516131" y="290868"/>
                </a:moveTo>
                <a:lnTo>
                  <a:pt x="477668" y="280145"/>
                </a:lnTo>
                <a:lnTo>
                  <a:pt x="453387" y="250596"/>
                </a:lnTo>
                <a:lnTo>
                  <a:pt x="448765" y="223706"/>
                </a:lnTo>
                <a:lnTo>
                  <a:pt x="448765" y="67162"/>
                </a:lnTo>
                <a:lnTo>
                  <a:pt x="459236" y="28815"/>
                </a:lnTo>
                <a:lnTo>
                  <a:pt x="489159" y="4607"/>
                </a:lnTo>
                <a:lnTo>
                  <a:pt x="516131" y="0"/>
                </a:lnTo>
                <a:lnTo>
                  <a:pt x="530281" y="1144"/>
                </a:lnTo>
                <a:lnTo>
                  <a:pt x="564755" y="18684"/>
                </a:lnTo>
                <a:lnTo>
                  <a:pt x="579046" y="40903"/>
                </a:lnTo>
                <a:lnTo>
                  <a:pt x="509546" y="40903"/>
                </a:lnTo>
                <a:lnTo>
                  <a:pt x="503468" y="43428"/>
                </a:lnTo>
                <a:lnTo>
                  <a:pt x="498909" y="47973"/>
                </a:lnTo>
                <a:lnTo>
                  <a:pt x="494338" y="53054"/>
                </a:lnTo>
                <a:lnTo>
                  <a:pt x="491818" y="59082"/>
                </a:lnTo>
                <a:lnTo>
                  <a:pt x="491818" y="231786"/>
                </a:lnTo>
                <a:lnTo>
                  <a:pt x="494351" y="238350"/>
                </a:lnTo>
                <a:lnTo>
                  <a:pt x="498909" y="242895"/>
                </a:lnTo>
                <a:lnTo>
                  <a:pt x="503468" y="247945"/>
                </a:lnTo>
                <a:lnTo>
                  <a:pt x="509546" y="249965"/>
                </a:lnTo>
                <a:lnTo>
                  <a:pt x="579046" y="249965"/>
                </a:lnTo>
                <a:lnTo>
                  <a:pt x="578874" y="250596"/>
                </a:lnTo>
                <a:lnTo>
                  <a:pt x="554594" y="280429"/>
                </a:lnTo>
                <a:lnTo>
                  <a:pt x="530281" y="289724"/>
                </a:lnTo>
                <a:lnTo>
                  <a:pt x="516131" y="290868"/>
                </a:lnTo>
                <a:close/>
              </a:path>
              <a:path w="1016000" h="291465">
                <a:moveTo>
                  <a:pt x="583496" y="100491"/>
                </a:moveTo>
                <a:lnTo>
                  <a:pt x="541456" y="100491"/>
                </a:lnTo>
                <a:lnTo>
                  <a:pt x="541456" y="59082"/>
                </a:lnTo>
                <a:lnTo>
                  <a:pt x="538924" y="52517"/>
                </a:lnTo>
                <a:lnTo>
                  <a:pt x="534365" y="47973"/>
                </a:lnTo>
                <a:lnTo>
                  <a:pt x="529806" y="42923"/>
                </a:lnTo>
                <a:lnTo>
                  <a:pt x="523728" y="40903"/>
                </a:lnTo>
                <a:lnTo>
                  <a:pt x="579046" y="40903"/>
                </a:lnTo>
                <a:lnTo>
                  <a:pt x="582349" y="53054"/>
                </a:lnTo>
                <a:lnTo>
                  <a:pt x="583496" y="67162"/>
                </a:lnTo>
                <a:lnTo>
                  <a:pt x="583496" y="100491"/>
                </a:lnTo>
                <a:close/>
              </a:path>
              <a:path w="1016000" h="291465">
                <a:moveTo>
                  <a:pt x="579046" y="249965"/>
                </a:moveTo>
                <a:lnTo>
                  <a:pt x="523728" y="249965"/>
                </a:lnTo>
                <a:lnTo>
                  <a:pt x="529806" y="247440"/>
                </a:lnTo>
                <a:lnTo>
                  <a:pt x="534365" y="242895"/>
                </a:lnTo>
                <a:lnTo>
                  <a:pt x="538937" y="237814"/>
                </a:lnTo>
                <a:lnTo>
                  <a:pt x="541456" y="231786"/>
                </a:lnTo>
                <a:lnTo>
                  <a:pt x="541456" y="183307"/>
                </a:lnTo>
                <a:lnTo>
                  <a:pt x="583496" y="183307"/>
                </a:lnTo>
                <a:lnTo>
                  <a:pt x="583496" y="223706"/>
                </a:lnTo>
                <a:lnTo>
                  <a:pt x="582340" y="237845"/>
                </a:lnTo>
                <a:lnTo>
                  <a:pt x="579046" y="249965"/>
                </a:lnTo>
                <a:close/>
              </a:path>
              <a:path w="1016000" h="291465">
                <a:moveTo>
                  <a:pt x="718734" y="286828"/>
                </a:moveTo>
                <a:lnTo>
                  <a:pt x="675681" y="286828"/>
                </a:lnTo>
                <a:lnTo>
                  <a:pt x="675681" y="4039"/>
                </a:lnTo>
                <a:lnTo>
                  <a:pt x="718734" y="4039"/>
                </a:lnTo>
                <a:lnTo>
                  <a:pt x="718734" y="118670"/>
                </a:lnTo>
                <a:lnTo>
                  <a:pt x="764066" y="118670"/>
                </a:lnTo>
                <a:lnTo>
                  <a:pt x="761280" y="124225"/>
                </a:lnTo>
                <a:lnTo>
                  <a:pt x="779603" y="170178"/>
                </a:lnTo>
                <a:lnTo>
                  <a:pt x="734942" y="170178"/>
                </a:lnTo>
                <a:lnTo>
                  <a:pt x="718734" y="201487"/>
                </a:lnTo>
                <a:lnTo>
                  <a:pt x="718734" y="286828"/>
                </a:lnTo>
                <a:close/>
              </a:path>
              <a:path w="1016000" h="291465">
                <a:moveTo>
                  <a:pt x="764066" y="118670"/>
                </a:moveTo>
                <a:lnTo>
                  <a:pt x="718734" y="118670"/>
                </a:lnTo>
                <a:lnTo>
                  <a:pt x="775463" y="4039"/>
                </a:lnTo>
                <a:lnTo>
                  <a:pt x="821555" y="4039"/>
                </a:lnTo>
                <a:lnTo>
                  <a:pt x="764066" y="118670"/>
                </a:lnTo>
                <a:close/>
              </a:path>
              <a:path w="1016000" h="291465">
                <a:moveTo>
                  <a:pt x="826113" y="286828"/>
                </a:moveTo>
                <a:lnTo>
                  <a:pt x="780021" y="286828"/>
                </a:lnTo>
                <a:lnTo>
                  <a:pt x="734942" y="170178"/>
                </a:lnTo>
                <a:lnTo>
                  <a:pt x="779603" y="170178"/>
                </a:lnTo>
                <a:lnTo>
                  <a:pt x="826113" y="286828"/>
                </a:lnTo>
                <a:close/>
              </a:path>
              <a:path w="1016000" h="291465">
                <a:moveTo>
                  <a:pt x="1015547" y="241885"/>
                </a:moveTo>
                <a:lnTo>
                  <a:pt x="899050" y="144929"/>
                </a:lnTo>
                <a:lnTo>
                  <a:pt x="1015547" y="47973"/>
                </a:lnTo>
                <a:lnTo>
                  <a:pt x="1015547" y="241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F198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14350" y="4206240"/>
            <a:ext cx="4474845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97805" y="4206240"/>
            <a:ext cx="4474845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F198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551819" y="13157941"/>
            <a:ext cx="1068070" cy="1049020"/>
          </a:xfrm>
          <a:custGeom>
            <a:avLst/>
            <a:gdLst/>
            <a:ahLst/>
            <a:cxnLst/>
            <a:rect l="l" t="t" r="r" b="b"/>
            <a:pathLst>
              <a:path w="1068070" h="1049019">
                <a:moveTo>
                  <a:pt x="533981" y="1048930"/>
                </a:moveTo>
                <a:lnTo>
                  <a:pt x="494704" y="1047509"/>
                </a:lnTo>
                <a:lnTo>
                  <a:pt x="455629" y="1043252"/>
                </a:lnTo>
                <a:lnTo>
                  <a:pt x="416981" y="1036185"/>
                </a:lnTo>
                <a:lnTo>
                  <a:pt x="378977" y="1026347"/>
                </a:lnTo>
                <a:lnTo>
                  <a:pt x="341807" y="1013789"/>
                </a:lnTo>
                <a:lnTo>
                  <a:pt x="305675" y="998577"/>
                </a:lnTo>
                <a:lnTo>
                  <a:pt x="270778" y="980794"/>
                </a:lnTo>
                <a:lnTo>
                  <a:pt x="237319" y="960540"/>
                </a:lnTo>
                <a:lnTo>
                  <a:pt x="205462" y="937926"/>
                </a:lnTo>
                <a:lnTo>
                  <a:pt x="175382" y="913068"/>
                </a:lnTo>
                <a:lnTo>
                  <a:pt x="147244" y="886102"/>
                </a:lnTo>
                <a:lnTo>
                  <a:pt x="121207" y="857179"/>
                </a:lnTo>
                <a:lnTo>
                  <a:pt x="97407" y="826460"/>
                </a:lnTo>
                <a:lnTo>
                  <a:pt x="75969" y="794093"/>
                </a:lnTo>
                <a:lnTo>
                  <a:pt x="57013" y="760265"/>
                </a:lnTo>
                <a:lnTo>
                  <a:pt x="40644" y="725167"/>
                </a:lnTo>
                <a:lnTo>
                  <a:pt x="26952" y="688983"/>
                </a:lnTo>
                <a:lnTo>
                  <a:pt x="16002" y="651901"/>
                </a:lnTo>
                <a:lnTo>
                  <a:pt x="7859" y="614125"/>
                </a:lnTo>
                <a:lnTo>
                  <a:pt x="2572" y="575871"/>
                </a:lnTo>
                <a:lnTo>
                  <a:pt x="161" y="537340"/>
                </a:lnTo>
                <a:lnTo>
                  <a:pt x="0" y="524465"/>
                </a:lnTo>
                <a:lnTo>
                  <a:pt x="161" y="511589"/>
                </a:lnTo>
                <a:lnTo>
                  <a:pt x="2572" y="473058"/>
                </a:lnTo>
                <a:lnTo>
                  <a:pt x="7859" y="434805"/>
                </a:lnTo>
                <a:lnTo>
                  <a:pt x="16002" y="397029"/>
                </a:lnTo>
                <a:lnTo>
                  <a:pt x="26952" y="359946"/>
                </a:lnTo>
                <a:lnTo>
                  <a:pt x="40644" y="323763"/>
                </a:lnTo>
                <a:lnTo>
                  <a:pt x="57013" y="288664"/>
                </a:lnTo>
                <a:lnTo>
                  <a:pt x="75969" y="254834"/>
                </a:lnTo>
                <a:lnTo>
                  <a:pt x="97407" y="222470"/>
                </a:lnTo>
                <a:lnTo>
                  <a:pt x="121207" y="191750"/>
                </a:lnTo>
                <a:lnTo>
                  <a:pt x="147244" y="162827"/>
                </a:lnTo>
                <a:lnTo>
                  <a:pt x="175382" y="135861"/>
                </a:lnTo>
                <a:lnTo>
                  <a:pt x="205462" y="111003"/>
                </a:lnTo>
                <a:lnTo>
                  <a:pt x="237319" y="88390"/>
                </a:lnTo>
                <a:lnTo>
                  <a:pt x="270778" y="68136"/>
                </a:lnTo>
                <a:lnTo>
                  <a:pt x="305675" y="50352"/>
                </a:lnTo>
                <a:lnTo>
                  <a:pt x="341807" y="35140"/>
                </a:lnTo>
                <a:lnTo>
                  <a:pt x="378977" y="22582"/>
                </a:lnTo>
                <a:lnTo>
                  <a:pt x="416981" y="12744"/>
                </a:lnTo>
                <a:lnTo>
                  <a:pt x="455629" y="5676"/>
                </a:lnTo>
                <a:lnTo>
                  <a:pt x="494704" y="1419"/>
                </a:lnTo>
                <a:lnTo>
                  <a:pt x="533981" y="0"/>
                </a:lnTo>
                <a:lnTo>
                  <a:pt x="547090" y="157"/>
                </a:lnTo>
                <a:lnTo>
                  <a:pt x="586320" y="2522"/>
                </a:lnTo>
                <a:lnTo>
                  <a:pt x="625268" y="7722"/>
                </a:lnTo>
                <a:lnTo>
                  <a:pt x="663728" y="15717"/>
                </a:lnTo>
                <a:lnTo>
                  <a:pt x="701486" y="26470"/>
                </a:lnTo>
                <a:lnTo>
                  <a:pt x="738325" y="39921"/>
                </a:lnTo>
                <a:lnTo>
                  <a:pt x="774061" y="55997"/>
                </a:lnTo>
                <a:lnTo>
                  <a:pt x="808502" y="74615"/>
                </a:lnTo>
                <a:lnTo>
                  <a:pt x="841455" y="95674"/>
                </a:lnTo>
                <a:lnTo>
                  <a:pt x="872735" y="119050"/>
                </a:lnTo>
                <a:lnTo>
                  <a:pt x="902179" y="144619"/>
                </a:lnTo>
                <a:lnTo>
                  <a:pt x="929637" y="172255"/>
                </a:lnTo>
                <a:lnTo>
                  <a:pt x="954947" y="201802"/>
                </a:lnTo>
                <a:lnTo>
                  <a:pt x="977968" y="233088"/>
                </a:lnTo>
                <a:lnTo>
                  <a:pt x="998590" y="265953"/>
                </a:lnTo>
                <a:lnTo>
                  <a:pt x="1016697" y="300227"/>
                </a:lnTo>
                <a:lnTo>
                  <a:pt x="1032186" y="335717"/>
                </a:lnTo>
                <a:lnTo>
                  <a:pt x="1044968" y="372220"/>
                </a:lnTo>
                <a:lnTo>
                  <a:pt x="1054988" y="409548"/>
                </a:lnTo>
                <a:lnTo>
                  <a:pt x="1062184" y="447510"/>
                </a:lnTo>
                <a:lnTo>
                  <a:pt x="1066515" y="485887"/>
                </a:lnTo>
                <a:lnTo>
                  <a:pt x="1067963" y="524465"/>
                </a:lnTo>
                <a:lnTo>
                  <a:pt x="1067802" y="537340"/>
                </a:lnTo>
                <a:lnTo>
                  <a:pt x="1065390" y="575871"/>
                </a:lnTo>
                <a:lnTo>
                  <a:pt x="1060104" y="614125"/>
                </a:lnTo>
                <a:lnTo>
                  <a:pt x="1051960" y="651901"/>
                </a:lnTo>
                <a:lnTo>
                  <a:pt x="1041011" y="688983"/>
                </a:lnTo>
                <a:lnTo>
                  <a:pt x="1027318" y="725167"/>
                </a:lnTo>
                <a:lnTo>
                  <a:pt x="1010950" y="760265"/>
                </a:lnTo>
                <a:lnTo>
                  <a:pt x="991993" y="794093"/>
                </a:lnTo>
                <a:lnTo>
                  <a:pt x="970553" y="826460"/>
                </a:lnTo>
                <a:lnTo>
                  <a:pt x="946755" y="857179"/>
                </a:lnTo>
                <a:lnTo>
                  <a:pt x="920719" y="886102"/>
                </a:lnTo>
                <a:lnTo>
                  <a:pt x="892581" y="913068"/>
                </a:lnTo>
                <a:lnTo>
                  <a:pt x="862501" y="937926"/>
                </a:lnTo>
                <a:lnTo>
                  <a:pt x="830643" y="960540"/>
                </a:lnTo>
                <a:lnTo>
                  <a:pt x="797185" y="980794"/>
                </a:lnTo>
                <a:lnTo>
                  <a:pt x="762288" y="998577"/>
                </a:lnTo>
                <a:lnTo>
                  <a:pt x="726156" y="1013789"/>
                </a:lnTo>
                <a:lnTo>
                  <a:pt x="688986" y="1026347"/>
                </a:lnTo>
                <a:lnTo>
                  <a:pt x="650982" y="1036185"/>
                </a:lnTo>
                <a:lnTo>
                  <a:pt x="612333" y="1043252"/>
                </a:lnTo>
                <a:lnTo>
                  <a:pt x="573259" y="1047509"/>
                </a:lnTo>
                <a:lnTo>
                  <a:pt x="533981" y="1048930"/>
                </a:lnTo>
                <a:close/>
              </a:path>
            </a:pathLst>
          </a:custGeom>
          <a:solidFill>
            <a:srgbClr val="FFD6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057761" y="12672755"/>
            <a:ext cx="2056130" cy="2019300"/>
          </a:xfrm>
          <a:custGeom>
            <a:avLst/>
            <a:gdLst/>
            <a:ahLst/>
            <a:cxnLst/>
            <a:rect l="l" t="t" r="r" b="b"/>
            <a:pathLst>
              <a:path w="2056129" h="2019300">
                <a:moveTo>
                  <a:pt x="1028039" y="355175"/>
                </a:moveTo>
                <a:lnTo>
                  <a:pt x="1017157" y="353032"/>
                </a:lnTo>
                <a:lnTo>
                  <a:pt x="1008355" y="347153"/>
                </a:lnTo>
                <a:lnTo>
                  <a:pt x="1002463" y="338371"/>
                </a:lnTo>
                <a:lnTo>
                  <a:pt x="1000314" y="327514"/>
                </a:lnTo>
                <a:lnTo>
                  <a:pt x="1000314" y="27661"/>
                </a:lnTo>
                <a:lnTo>
                  <a:pt x="1002463" y="16804"/>
                </a:lnTo>
                <a:lnTo>
                  <a:pt x="1008355" y="8021"/>
                </a:lnTo>
                <a:lnTo>
                  <a:pt x="1017157" y="2143"/>
                </a:lnTo>
                <a:lnTo>
                  <a:pt x="1028039" y="0"/>
                </a:lnTo>
                <a:lnTo>
                  <a:pt x="1038921" y="2143"/>
                </a:lnTo>
                <a:lnTo>
                  <a:pt x="1047724" y="8021"/>
                </a:lnTo>
                <a:lnTo>
                  <a:pt x="1053616" y="16804"/>
                </a:lnTo>
                <a:lnTo>
                  <a:pt x="1055764" y="27661"/>
                </a:lnTo>
                <a:lnTo>
                  <a:pt x="1055764" y="327514"/>
                </a:lnTo>
                <a:lnTo>
                  <a:pt x="1053538" y="338137"/>
                </a:lnTo>
                <a:lnTo>
                  <a:pt x="1047516" y="346946"/>
                </a:lnTo>
                <a:lnTo>
                  <a:pt x="1038687" y="352954"/>
                </a:lnTo>
                <a:lnTo>
                  <a:pt x="1028039" y="355175"/>
                </a:lnTo>
                <a:close/>
              </a:path>
              <a:path w="2056129" h="2019300">
                <a:moveTo>
                  <a:pt x="1028039" y="2019301"/>
                </a:moveTo>
                <a:lnTo>
                  <a:pt x="1017157" y="2017157"/>
                </a:lnTo>
                <a:lnTo>
                  <a:pt x="1008355" y="2011279"/>
                </a:lnTo>
                <a:lnTo>
                  <a:pt x="1002463" y="2002497"/>
                </a:lnTo>
                <a:lnTo>
                  <a:pt x="1000314" y="1991639"/>
                </a:lnTo>
                <a:lnTo>
                  <a:pt x="1000314" y="1691787"/>
                </a:lnTo>
                <a:lnTo>
                  <a:pt x="1002463" y="1680930"/>
                </a:lnTo>
                <a:lnTo>
                  <a:pt x="1008355" y="1672147"/>
                </a:lnTo>
                <a:lnTo>
                  <a:pt x="1017157" y="1666269"/>
                </a:lnTo>
                <a:lnTo>
                  <a:pt x="1028039" y="1664125"/>
                </a:lnTo>
                <a:lnTo>
                  <a:pt x="1038921" y="1666269"/>
                </a:lnTo>
                <a:lnTo>
                  <a:pt x="1047724" y="1672147"/>
                </a:lnTo>
                <a:lnTo>
                  <a:pt x="1053616" y="1680930"/>
                </a:lnTo>
                <a:lnTo>
                  <a:pt x="1055764" y="1691787"/>
                </a:lnTo>
                <a:lnTo>
                  <a:pt x="1055764" y="1991639"/>
                </a:lnTo>
                <a:lnTo>
                  <a:pt x="1053616" y="2002497"/>
                </a:lnTo>
                <a:lnTo>
                  <a:pt x="1047724" y="2011279"/>
                </a:lnTo>
                <a:lnTo>
                  <a:pt x="1038921" y="2017157"/>
                </a:lnTo>
                <a:lnTo>
                  <a:pt x="1028039" y="2019301"/>
                </a:lnTo>
                <a:close/>
              </a:path>
              <a:path w="2056129" h="2019300">
                <a:moveTo>
                  <a:pt x="332698" y="1037312"/>
                </a:moveTo>
                <a:lnTo>
                  <a:pt x="27724" y="1037312"/>
                </a:lnTo>
                <a:lnTo>
                  <a:pt x="16842" y="1035168"/>
                </a:lnTo>
                <a:lnTo>
                  <a:pt x="8040" y="1029290"/>
                </a:lnTo>
                <a:lnTo>
                  <a:pt x="2148" y="1020508"/>
                </a:lnTo>
                <a:lnTo>
                  <a:pt x="0" y="1009650"/>
                </a:lnTo>
                <a:lnTo>
                  <a:pt x="2148" y="998793"/>
                </a:lnTo>
                <a:lnTo>
                  <a:pt x="8040" y="990011"/>
                </a:lnTo>
                <a:lnTo>
                  <a:pt x="16842" y="984132"/>
                </a:lnTo>
                <a:lnTo>
                  <a:pt x="27724" y="981989"/>
                </a:lnTo>
                <a:lnTo>
                  <a:pt x="332698" y="981989"/>
                </a:lnTo>
                <a:lnTo>
                  <a:pt x="343580" y="984132"/>
                </a:lnTo>
                <a:lnTo>
                  <a:pt x="352383" y="990011"/>
                </a:lnTo>
                <a:lnTo>
                  <a:pt x="358275" y="998793"/>
                </a:lnTo>
                <a:lnTo>
                  <a:pt x="360423" y="1009650"/>
                </a:lnTo>
                <a:lnTo>
                  <a:pt x="358275" y="1020508"/>
                </a:lnTo>
                <a:lnTo>
                  <a:pt x="352383" y="1029290"/>
                </a:lnTo>
                <a:lnTo>
                  <a:pt x="343580" y="1035168"/>
                </a:lnTo>
                <a:lnTo>
                  <a:pt x="332698" y="1037312"/>
                </a:lnTo>
                <a:close/>
              </a:path>
              <a:path w="2056129" h="2019300">
                <a:moveTo>
                  <a:pt x="2028354" y="1037312"/>
                </a:moveTo>
                <a:lnTo>
                  <a:pt x="1723380" y="1037312"/>
                </a:lnTo>
                <a:lnTo>
                  <a:pt x="1712498" y="1035168"/>
                </a:lnTo>
                <a:lnTo>
                  <a:pt x="1703695" y="1029290"/>
                </a:lnTo>
                <a:lnTo>
                  <a:pt x="1697804" y="1020508"/>
                </a:lnTo>
                <a:lnTo>
                  <a:pt x="1695655" y="1009650"/>
                </a:lnTo>
                <a:lnTo>
                  <a:pt x="1697804" y="998793"/>
                </a:lnTo>
                <a:lnTo>
                  <a:pt x="1703695" y="990011"/>
                </a:lnTo>
                <a:lnTo>
                  <a:pt x="1712498" y="984132"/>
                </a:lnTo>
                <a:lnTo>
                  <a:pt x="1723380" y="981989"/>
                </a:lnTo>
                <a:lnTo>
                  <a:pt x="2028354" y="981989"/>
                </a:lnTo>
                <a:lnTo>
                  <a:pt x="2039236" y="984132"/>
                </a:lnTo>
                <a:lnTo>
                  <a:pt x="2048039" y="990011"/>
                </a:lnTo>
                <a:lnTo>
                  <a:pt x="2053930" y="998793"/>
                </a:lnTo>
                <a:lnTo>
                  <a:pt x="2056079" y="1009650"/>
                </a:lnTo>
                <a:lnTo>
                  <a:pt x="2053930" y="1020508"/>
                </a:lnTo>
                <a:lnTo>
                  <a:pt x="2048039" y="1029290"/>
                </a:lnTo>
                <a:lnTo>
                  <a:pt x="2039236" y="1035168"/>
                </a:lnTo>
                <a:lnTo>
                  <a:pt x="2028354" y="1037312"/>
                </a:lnTo>
                <a:close/>
              </a:path>
              <a:path w="2056129" h="2019300">
                <a:moveTo>
                  <a:pt x="543408" y="554893"/>
                </a:moveTo>
                <a:lnTo>
                  <a:pt x="528991" y="554893"/>
                </a:lnTo>
                <a:lnTo>
                  <a:pt x="522337" y="552680"/>
                </a:lnTo>
                <a:lnTo>
                  <a:pt x="516792" y="547147"/>
                </a:lnTo>
                <a:lnTo>
                  <a:pt x="301092" y="335259"/>
                </a:lnTo>
                <a:lnTo>
                  <a:pt x="294845" y="326010"/>
                </a:lnTo>
                <a:lnTo>
                  <a:pt x="292705" y="315619"/>
                </a:lnTo>
                <a:lnTo>
                  <a:pt x="294620" y="305229"/>
                </a:lnTo>
                <a:lnTo>
                  <a:pt x="300538" y="295979"/>
                </a:lnTo>
                <a:lnTo>
                  <a:pt x="309808" y="289747"/>
                </a:lnTo>
                <a:lnTo>
                  <a:pt x="320222" y="287612"/>
                </a:lnTo>
                <a:lnTo>
                  <a:pt x="330636" y="289522"/>
                </a:lnTo>
                <a:lnTo>
                  <a:pt x="339907" y="295426"/>
                </a:lnTo>
                <a:lnTo>
                  <a:pt x="555607" y="507314"/>
                </a:lnTo>
                <a:lnTo>
                  <a:pt x="561854" y="516564"/>
                </a:lnTo>
                <a:lnTo>
                  <a:pt x="563994" y="526954"/>
                </a:lnTo>
                <a:lnTo>
                  <a:pt x="562079" y="537345"/>
                </a:lnTo>
                <a:lnTo>
                  <a:pt x="556161" y="546594"/>
                </a:lnTo>
                <a:lnTo>
                  <a:pt x="550616" y="552126"/>
                </a:lnTo>
                <a:lnTo>
                  <a:pt x="543408" y="554893"/>
                </a:lnTo>
                <a:close/>
              </a:path>
              <a:path w="2056129" h="2019300">
                <a:moveTo>
                  <a:pt x="1742233" y="1732173"/>
                </a:moveTo>
                <a:lnTo>
                  <a:pt x="1727816" y="1732173"/>
                </a:lnTo>
                <a:lnTo>
                  <a:pt x="1721162" y="1729960"/>
                </a:lnTo>
                <a:lnTo>
                  <a:pt x="1715617" y="1724428"/>
                </a:lnTo>
                <a:lnTo>
                  <a:pt x="1499917" y="1512539"/>
                </a:lnTo>
                <a:lnTo>
                  <a:pt x="1493671" y="1503290"/>
                </a:lnTo>
                <a:lnTo>
                  <a:pt x="1491531" y="1492900"/>
                </a:lnTo>
                <a:lnTo>
                  <a:pt x="1493445" y="1482509"/>
                </a:lnTo>
                <a:lnTo>
                  <a:pt x="1499363" y="1473260"/>
                </a:lnTo>
                <a:lnTo>
                  <a:pt x="1508633" y="1467027"/>
                </a:lnTo>
                <a:lnTo>
                  <a:pt x="1519048" y="1464892"/>
                </a:lnTo>
                <a:lnTo>
                  <a:pt x="1529462" y="1466803"/>
                </a:lnTo>
                <a:lnTo>
                  <a:pt x="1538732" y="1472707"/>
                </a:lnTo>
                <a:lnTo>
                  <a:pt x="1754432" y="1684595"/>
                </a:lnTo>
                <a:lnTo>
                  <a:pt x="1760679" y="1693844"/>
                </a:lnTo>
                <a:lnTo>
                  <a:pt x="1762819" y="1704235"/>
                </a:lnTo>
                <a:lnTo>
                  <a:pt x="1760904" y="1714625"/>
                </a:lnTo>
                <a:lnTo>
                  <a:pt x="1754987" y="1723875"/>
                </a:lnTo>
                <a:lnTo>
                  <a:pt x="1749442" y="1729407"/>
                </a:lnTo>
                <a:lnTo>
                  <a:pt x="1742233" y="1732173"/>
                </a:lnTo>
                <a:close/>
              </a:path>
              <a:path w="2056129" h="2019300">
                <a:moveTo>
                  <a:pt x="327708" y="1732173"/>
                </a:moveTo>
                <a:lnTo>
                  <a:pt x="313291" y="1732173"/>
                </a:lnTo>
                <a:lnTo>
                  <a:pt x="306083" y="1729407"/>
                </a:lnTo>
                <a:lnTo>
                  <a:pt x="300538" y="1723875"/>
                </a:lnTo>
                <a:lnTo>
                  <a:pt x="294620" y="1714547"/>
                </a:lnTo>
                <a:lnTo>
                  <a:pt x="292705" y="1704027"/>
                </a:lnTo>
                <a:lnTo>
                  <a:pt x="294845" y="1693611"/>
                </a:lnTo>
                <a:lnTo>
                  <a:pt x="301092" y="1684595"/>
                </a:lnTo>
                <a:lnTo>
                  <a:pt x="516792" y="1472153"/>
                </a:lnTo>
                <a:lnTo>
                  <a:pt x="526140" y="1466249"/>
                </a:lnTo>
                <a:lnTo>
                  <a:pt x="536685" y="1464339"/>
                </a:lnTo>
                <a:lnTo>
                  <a:pt x="547125" y="1466474"/>
                </a:lnTo>
                <a:lnTo>
                  <a:pt x="556161" y="1472707"/>
                </a:lnTo>
                <a:lnTo>
                  <a:pt x="562079" y="1482034"/>
                </a:lnTo>
                <a:lnTo>
                  <a:pt x="563994" y="1492554"/>
                </a:lnTo>
                <a:lnTo>
                  <a:pt x="561854" y="1502970"/>
                </a:lnTo>
                <a:lnTo>
                  <a:pt x="555607" y="1511986"/>
                </a:lnTo>
                <a:lnTo>
                  <a:pt x="339907" y="1723875"/>
                </a:lnTo>
                <a:lnTo>
                  <a:pt x="334362" y="1729407"/>
                </a:lnTo>
                <a:lnTo>
                  <a:pt x="327708" y="1732173"/>
                </a:lnTo>
                <a:close/>
              </a:path>
              <a:path w="2056129" h="2019300">
                <a:moveTo>
                  <a:pt x="1526533" y="554893"/>
                </a:moveTo>
                <a:lnTo>
                  <a:pt x="1512116" y="554893"/>
                </a:lnTo>
                <a:lnTo>
                  <a:pt x="1504908" y="552126"/>
                </a:lnTo>
                <a:lnTo>
                  <a:pt x="1499363" y="546594"/>
                </a:lnTo>
                <a:lnTo>
                  <a:pt x="1493445" y="537267"/>
                </a:lnTo>
                <a:lnTo>
                  <a:pt x="1491531" y="526747"/>
                </a:lnTo>
                <a:lnTo>
                  <a:pt x="1493671" y="516330"/>
                </a:lnTo>
                <a:lnTo>
                  <a:pt x="1499917" y="507314"/>
                </a:lnTo>
                <a:lnTo>
                  <a:pt x="1715617" y="295426"/>
                </a:lnTo>
                <a:lnTo>
                  <a:pt x="1724966" y="289522"/>
                </a:lnTo>
                <a:lnTo>
                  <a:pt x="1735510" y="287612"/>
                </a:lnTo>
                <a:lnTo>
                  <a:pt x="1745950" y="289747"/>
                </a:lnTo>
                <a:lnTo>
                  <a:pt x="1754987" y="295979"/>
                </a:lnTo>
                <a:lnTo>
                  <a:pt x="1760904" y="305306"/>
                </a:lnTo>
                <a:lnTo>
                  <a:pt x="1762819" y="315827"/>
                </a:lnTo>
                <a:lnTo>
                  <a:pt x="1760679" y="326243"/>
                </a:lnTo>
                <a:lnTo>
                  <a:pt x="1754432" y="335259"/>
                </a:lnTo>
                <a:lnTo>
                  <a:pt x="1538732" y="547147"/>
                </a:lnTo>
                <a:lnTo>
                  <a:pt x="1533742" y="552126"/>
                </a:lnTo>
                <a:lnTo>
                  <a:pt x="1526533" y="554893"/>
                </a:lnTo>
                <a:close/>
              </a:path>
              <a:path w="2056129" h="2019300">
                <a:moveTo>
                  <a:pt x="765207" y="405520"/>
                </a:moveTo>
                <a:lnTo>
                  <a:pt x="760771" y="405520"/>
                </a:lnTo>
                <a:lnTo>
                  <a:pt x="752965" y="404318"/>
                </a:lnTo>
                <a:lnTo>
                  <a:pt x="680923" y="259466"/>
                </a:lnTo>
                <a:lnTo>
                  <a:pt x="678974" y="248868"/>
                </a:lnTo>
                <a:lnTo>
                  <a:pt x="681131" y="238581"/>
                </a:lnTo>
                <a:lnTo>
                  <a:pt x="686928" y="229747"/>
                </a:lnTo>
                <a:lnTo>
                  <a:pt x="695895" y="223506"/>
                </a:lnTo>
                <a:lnTo>
                  <a:pt x="706838" y="221561"/>
                </a:lnTo>
                <a:lnTo>
                  <a:pt x="717312" y="223713"/>
                </a:lnTo>
                <a:lnTo>
                  <a:pt x="726228" y="229496"/>
                </a:lnTo>
                <a:lnTo>
                  <a:pt x="732492" y="238443"/>
                </a:lnTo>
                <a:lnTo>
                  <a:pt x="786833" y="367346"/>
                </a:lnTo>
                <a:lnTo>
                  <a:pt x="788782" y="377944"/>
                </a:lnTo>
                <a:lnTo>
                  <a:pt x="786625" y="388231"/>
                </a:lnTo>
                <a:lnTo>
                  <a:pt x="780828" y="397065"/>
                </a:lnTo>
                <a:lnTo>
                  <a:pt x="771861" y="403307"/>
                </a:lnTo>
                <a:lnTo>
                  <a:pt x="768534" y="404966"/>
                </a:lnTo>
                <a:lnTo>
                  <a:pt x="765207" y="405520"/>
                </a:lnTo>
                <a:close/>
              </a:path>
              <a:path w="2056129" h="2019300">
                <a:moveTo>
                  <a:pt x="1352421" y="1798561"/>
                </a:moveTo>
                <a:lnTo>
                  <a:pt x="1348539" y="1798561"/>
                </a:lnTo>
                <a:lnTo>
                  <a:pt x="1340733" y="1797360"/>
                </a:lnTo>
                <a:lnTo>
                  <a:pt x="1268692" y="1652507"/>
                </a:lnTo>
                <a:lnTo>
                  <a:pt x="1266742" y="1641910"/>
                </a:lnTo>
                <a:lnTo>
                  <a:pt x="1268899" y="1631623"/>
                </a:lnTo>
                <a:lnTo>
                  <a:pt x="1274696" y="1622788"/>
                </a:lnTo>
                <a:lnTo>
                  <a:pt x="1283663" y="1616547"/>
                </a:lnTo>
                <a:lnTo>
                  <a:pt x="1294606" y="1614602"/>
                </a:lnTo>
                <a:lnTo>
                  <a:pt x="1305080" y="1616755"/>
                </a:lnTo>
                <a:lnTo>
                  <a:pt x="1313996" y="1622538"/>
                </a:lnTo>
                <a:lnTo>
                  <a:pt x="1320260" y="1631485"/>
                </a:lnTo>
                <a:lnTo>
                  <a:pt x="1374601" y="1760388"/>
                </a:lnTo>
                <a:lnTo>
                  <a:pt x="1376550" y="1770986"/>
                </a:lnTo>
                <a:lnTo>
                  <a:pt x="1374393" y="1781273"/>
                </a:lnTo>
                <a:lnTo>
                  <a:pt x="1368597" y="1790107"/>
                </a:lnTo>
                <a:lnTo>
                  <a:pt x="1359629" y="1796348"/>
                </a:lnTo>
                <a:lnTo>
                  <a:pt x="1356302" y="1797455"/>
                </a:lnTo>
                <a:lnTo>
                  <a:pt x="1352421" y="1798561"/>
                </a:lnTo>
                <a:close/>
              </a:path>
              <a:path w="2056129" h="2019300">
                <a:moveTo>
                  <a:pt x="256178" y="1352655"/>
                </a:moveTo>
                <a:lnTo>
                  <a:pt x="252851" y="1352655"/>
                </a:lnTo>
                <a:lnTo>
                  <a:pt x="245044" y="1351453"/>
                </a:lnTo>
                <a:lnTo>
                  <a:pt x="237810" y="1348022"/>
                </a:lnTo>
                <a:lnTo>
                  <a:pt x="231719" y="1342619"/>
                </a:lnTo>
                <a:lnTo>
                  <a:pt x="227344" y="1335505"/>
                </a:lnTo>
                <a:lnTo>
                  <a:pt x="225082" y="1324829"/>
                </a:lnTo>
                <a:lnTo>
                  <a:pt x="227136" y="1314413"/>
                </a:lnTo>
                <a:lnTo>
                  <a:pt x="233036" y="1305552"/>
                </a:lnTo>
                <a:lnTo>
                  <a:pt x="242315" y="1299545"/>
                </a:lnTo>
                <a:lnTo>
                  <a:pt x="373731" y="1245881"/>
                </a:lnTo>
                <a:lnTo>
                  <a:pt x="384431" y="1243625"/>
                </a:lnTo>
                <a:lnTo>
                  <a:pt x="394872" y="1245673"/>
                </a:lnTo>
                <a:lnTo>
                  <a:pt x="403752" y="1251560"/>
                </a:lnTo>
                <a:lnTo>
                  <a:pt x="409774" y="1260818"/>
                </a:lnTo>
                <a:lnTo>
                  <a:pt x="412035" y="1271494"/>
                </a:lnTo>
                <a:lnTo>
                  <a:pt x="409982" y="1281910"/>
                </a:lnTo>
                <a:lnTo>
                  <a:pt x="404081" y="1290771"/>
                </a:lnTo>
                <a:lnTo>
                  <a:pt x="394802" y="1296778"/>
                </a:lnTo>
                <a:lnTo>
                  <a:pt x="263386" y="1350442"/>
                </a:lnTo>
                <a:lnTo>
                  <a:pt x="260059" y="1352102"/>
                </a:lnTo>
                <a:lnTo>
                  <a:pt x="256178" y="1352655"/>
                </a:lnTo>
                <a:close/>
              </a:path>
              <a:path w="2056129" h="2019300">
                <a:moveTo>
                  <a:pt x="1671257" y="776186"/>
                </a:moveTo>
                <a:lnTo>
                  <a:pt x="1643489" y="748360"/>
                </a:lnTo>
                <a:lnTo>
                  <a:pt x="1645542" y="737944"/>
                </a:lnTo>
                <a:lnTo>
                  <a:pt x="1651443" y="729083"/>
                </a:lnTo>
                <a:lnTo>
                  <a:pt x="1660722" y="723075"/>
                </a:lnTo>
                <a:lnTo>
                  <a:pt x="1792138" y="669412"/>
                </a:lnTo>
                <a:lnTo>
                  <a:pt x="1802838" y="667156"/>
                </a:lnTo>
                <a:lnTo>
                  <a:pt x="1813278" y="669204"/>
                </a:lnTo>
                <a:lnTo>
                  <a:pt x="1822159" y="675091"/>
                </a:lnTo>
                <a:lnTo>
                  <a:pt x="1828180" y="684349"/>
                </a:lnTo>
                <a:lnTo>
                  <a:pt x="1830442" y="695025"/>
                </a:lnTo>
                <a:lnTo>
                  <a:pt x="1828388" y="705441"/>
                </a:lnTo>
                <a:lnTo>
                  <a:pt x="1681793" y="773973"/>
                </a:lnTo>
                <a:lnTo>
                  <a:pt x="1671257" y="776186"/>
                </a:lnTo>
                <a:close/>
              </a:path>
              <a:path w="2056129" h="2019300">
                <a:moveTo>
                  <a:pt x="1294198" y="406073"/>
                </a:moveTo>
                <a:lnTo>
                  <a:pt x="1290871" y="406073"/>
                </a:lnTo>
                <a:lnTo>
                  <a:pt x="1286990" y="405520"/>
                </a:lnTo>
                <a:lnTo>
                  <a:pt x="1283663" y="403860"/>
                </a:lnTo>
                <a:lnTo>
                  <a:pt x="1274384" y="397852"/>
                </a:lnTo>
                <a:lnTo>
                  <a:pt x="1268484" y="388992"/>
                </a:lnTo>
                <a:lnTo>
                  <a:pt x="1266430" y="378575"/>
                </a:lnTo>
                <a:lnTo>
                  <a:pt x="1268692" y="367900"/>
                </a:lnTo>
                <a:lnTo>
                  <a:pt x="1323032" y="238996"/>
                </a:lnTo>
                <a:lnTo>
                  <a:pt x="1329296" y="229738"/>
                </a:lnTo>
                <a:lnTo>
                  <a:pt x="1338212" y="223852"/>
                </a:lnTo>
                <a:lnTo>
                  <a:pt x="1348687" y="221803"/>
                </a:lnTo>
                <a:lnTo>
                  <a:pt x="1359629" y="224059"/>
                </a:lnTo>
                <a:lnTo>
                  <a:pt x="1368908" y="230067"/>
                </a:lnTo>
                <a:lnTo>
                  <a:pt x="1374809" y="238927"/>
                </a:lnTo>
                <a:lnTo>
                  <a:pt x="1376862" y="249343"/>
                </a:lnTo>
                <a:lnTo>
                  <a:pt x="1374601" y="260019"/>
                </a:lnTo>
                <a:lnTo>
                  <a:pt x="1320260" y="388923"/>
                </a:lnTo>
                <a:lnTo>
                  <a:pt x="1294198" y="406073"/>
                </a:lnTo>
                <a:close/>
              </a:path>
              <a:path w="2056129" h="2019300">
                <a:moveTo>
                  <a:pt x="706430" y="1798561"/>
                </a:moveTo>
                <a:lnTo>
                  <a:pt x="703103" y="1798561"/>
                </a:lnTo>
                <a:lnTo>
                  <a:pt x="699222" y="1798008"/>
                </a:lnTo>
                <a:lnTo>
                  <a:pt x="695895" y="1796348"/>
                </a:lnTo>
                <a:lnTo>
                  <a:pt x="686616" y="1790340"/>
                </a:lnTo>
                <a:lnTo>
                  <a:pt x="680715" y="1781480"/>
                </a:lnTo>
                <a:lnTo>
                  <a:pt x="678662" y="1771064"/>
                </a:lnTo>
                <a:lnTo>
                  <a:pt x="680923" y="1760388"/>
                </a:lnTo>
                <a:lnTo>
                  <a:pt x="735264" y="1631485"/>
                </a:lnTo>
                <a:lnTo>
                  <a:pt x="741528" y="1622227"/>
                </a:lnTo>
                <a:lnTo>
                  <a:pt x="750444" y="1616340"/>
                </a:lnTo>
                <a:lnTo>
                  <a:pt x="760918" y="1614291"/>
                </a:lnTo>
                <a:lnTo>
                  <a:pt x="771861" y="1616547"/>
                </a:lnTo>
                <a:lnTo>
                  <a:pt x="781140" y="1622555"/>
                </a:lnTo>
                <a:lnTo>
                  <a:pt x="787040" y="1631415"/>
                </a:lnTo>
                <a:lnTo>
                  <a:pt x="789094" y="1641832"/>
                </a:lnTo>
                <a:lnTo>
                  <a:pt x="786833" y="1652507"/>
                </a:lnTo>
                <a:lnTo>
                  <a:pt x="732449" y="1781480"/>
                </a:lnTo>
                <a:lnTo>
                  <a:pt x="706430" y="1798561"/>
                </a:lnTo>
                <a:close/>
              </a:path>
              <a:path w="2056129" h="2019300">
                <a:moveTo>
                  <a:pt x="384821" y="775633"/>
                </a:moveTo>
                <a:lnTo>
                  <a:pt x="381494" y="775633"/>
                </a:lnTo>
                <a:lnTo>
                  <a:pt x="377613" y="775079"/>
                </a:lnTo>
                <a:lnTo>
                  <a:pt x="374286" y="773420"/>
                </a:lnTo>
                <a:lnTo>
                  <a:pt x="242870" y="719756"/>
                </a:lnTo>
                <a:lnTo>
                  <a:pt x="233902" y="713826"/>
                </a:lnTo>
                <a:lnTo>
                  <a:pt x="228106" y="705095"/>
                </a:lnTo>
                <a:lnTo>
                  <a:pt x="225949" y="694705"/>
                </a:lnTo>
                <a:lnTo>
                  <a:pt x="227898" y="683796"/>
                </a:lnTo>
                <a:lnTo>
                  <a:pt x="233842" y="674849"/>
                </a:lnTo>
                <a:lnTo>
                  <a:pt x="242592" y="669066"/>
                </a:lnTo>
                <a:lnTo>
                  <a:pt x="253007" y="666914"/>
                </a:lnTo>
                <a:lnTo>
                  <a:pt x="263941" y="668859"/>
                </a:lnTo>
                <a:lnTo>
                  <a:pt x="395357" y="722522"/>
                </a:lnTo>
                <a:lnTo>
                  <a:pt x="404324" y="728452"/>
                </a:lnTo>
                <a:lnTo>
                  <a:pt x="410120" y="737183"/>
                </a:lnTo>
                <a:lnTo>
                  <a:pt x="412278" y="747573"/>
                </a:lnTo>
                <a:lnTo>
                  <a:pt x="410328" y="758482"/>
                </a:lnTo>
                <a:lnTo>
                  <a:pt x="405953" y="765597"/>
                </a:lnTo>
                <a:lnTo>
                  <a:pt x="399862" y="770999"/>
                </a:lnTo>
                <a:lnTo>
                  <a:pt x="392628" y="774431"/>
                </a:lnTo>
                <a:lnTo>
                  <a:pt x="384821" y="775633"/>
                </a:lnTo>
                <a:close/>
              </a:path>
              <a:path w="2056129" h="2019300">
                <a:moveTo>
                  <a:pt x="1802673" y="1352655"/>
                </a:moveTo>
                <a:lnTo>
                  <a:pt x="1799346" y="1352655"/>
                </a:lnTo>
                <a:lnTo>
                  <a:pt x="1795465" y="1352102"/>
                </a:lnTo>
                <a:lnTo>
                  <a:pt x="1792138" y="1350442"/>
                </a:lnTo>
                <a:lnTo>
                  <a:pt x="1660722" y="1296778"/>
                </a:lnTo>
                <a:lnTo>
                  <a:pt x="1651755" y="1290848"/>
                </a:lnTo>
                <a:lnTo>
                  <a:pt x="1645958" y="1282118"/>
                </a:lnTo>
                <a:lnTo>
                  <a:pt x="1643801" y="1271727"/>
                </a:lnTo>
                <a:lnTo>
                  <a:pt x="1645750" y="1260818"/>
                </a:lnTo>
                <a:lnTo>
                  <a:pt x="1651694" y="1251871"/>
                </a:lnTo>
                <a:lnTo>
                  <a:pt x="1660445" y="1246088"/>
                </a:lnTo>
                <a:lnTo>
                  <a:pt x="1670859" y="1243936"/>
                </a:lnTo>
                <a:lnTo>
                  <a:pt x="1681793" y="1245881"/>
                </a:lnTo>
                <a:lnTo>
                  <a:pt x="1813763" y="1299545"/>
                </a:lnTo>
                <a:lnTo>
                  <a:pt x="1822731" y="1305475"/>
                </a:lnTo>
                <a:lnTo>
                  <a:pt x="1828527" y="1314205"/>
                </a:lnTo>
                <a:lnTo>
                  <a:pt x="1830684" y="1324596"/>
                </a:lnTo>
                <a:lnTo>
                  <a:pt x="1828735" y="1335505"/>
                </a:lnTo>
                <a:lnTo>
                  <a:pt x="1824351" y="1342619"/>
                </a:lnTo>
                <a:lnTo>
                  <a:pt x="1818199" y="1348022"/>
                </a:lnTo>
                <a:lnTo>
                  <a:pt x="1810800" y="1351453"/>
                </a:lnTo>
                <a:lnTo>
                  <a:pt x="1802673" y="1352655"/>
                </a:lnTo>
                <a:close/>
              </a:path>
            </a:pathLst>
          </a:custGeom>
          <a:solidFill>
            <a:srgbClr val="D0A1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915410" y="17598785"/>
            <a:ext cx="247650" cy="212725"/>
          </a:xfrm>
          <a:custGeom>
            <a:avLst/>
            <a:gdLst/>
            <a:ahLst/>
            <a:cxnLst/>
            <a:rect l="l" t="t" r="r" b="b"/>
            <a:pathLst>
              <a:path w="247650" h="212725">
                <a:moveTo>
                  <a:pt x="0" y="212181"/>
                </a:moveTo>
                <a:lnTo>
                  <a:pt x="247393" y="212181"/>
                </a:lnTo>
                <a:lnTo>
                  <a:pt x="247393" y="0"/>
                </a:lnTo>
                <a:lnTo>
                  <a:pt x="0" y="0"/>
                </a:lnTo>
                <a:lnTo>
                  <a:pt x="0" y="212181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915410" y="17810967"/>
            <a:ext cx="247650" cy="141605"/>
          </a:xfrm>
          <a:custGeom>
            <a:avLst/>
            <a:gdLst/>
            <a:ahLst/>
            <a:cxnLst/>
            <a:rect l="l" t="t" r="r" b="b"/>
            <a:pathLst>
              <a:path w="247650" h="141605">
                <a:moveTo>
                  <a:pt x="247393" y="141130"/>
                </a:moveTo>
                <a:lnTo>
                  <a:pt x="0" y="141130"/>
                </a:lnTo>
                <a:lnTo>
                  <a:pt x="0" y="0"/>
                </a:lnTo>
                <a:lnTo>
                  <a:pt x="247393" y="0"/>
                </a:lnTo>
                <a:lnTo>
                  <a:pt x="247393" y="141130"/>
                </a:lnTo>
                <a:close/>
              </a:path>
            </a:pathLst>
          </a:custGeom>
          <a:solidFill>
            <a:srgbClr val="562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00477" y="17053472"/>
            <a:ext cx="1677670" cy="779145"/>
          </a:xfrm>
          <a:custGeom>
            <a:avLst/>
            <a:gdLst/>
            <a:ahLst/>
            <a:cxnLst/>
            <a:rect l="l" t="t" r="r" b="b"/>
            <a:pathLst>
              <a:path w="1677670" h="779144">
                <a:moveTo>
                  <a:pt x="1677364" y="779049"/>
                </a:moveTo>
                <a:lnTo>
                  <a:pt x="0" y="779049"/>
                </a:lnTo>
                <a:lnTo>
                  <a:pt x="475640" y="0"/>
                </a:lnTo>
                <a:lnTo>
                  <a:pt x="1201731" y="0"/>
                </a:lnTo>
                <a:lnTo>
                  <a:pt x="1677364" y="779049"/>
                </a:lnTo>
                <a:close/>
              </a:path>
            </a:pathLst>
          </a:custGeom>
          <a:solidFill>
            <a:srgbClr val="315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28332" y="16708889"/>
            <a:ext cx="1421765" cy="660400"/>
          </a:xfrm>
          <a:custGeom>
            <a:avLst/>
            <a:gdLst/>
            <a:ahLst/>
            <a:cxnLst/>
            <a:rect l="l" t="t" r="r" b="b"/>
            <a:pathLst>
              <a:path w="1421764" h="660400">
                <a:moveTo>
                  <a:pt x="1421658" y="660227"/>
                </a:moveTo>
                <a:lnTo>
                  <a:pt x="0" y="660227"/>
                </a:lnTo>
                <a:lnTo>
                  <a:pt x="403134" y="0"/>
                </a:lnTo>
                <a:lnTo>
                  <a:pt x="1018517" y="0"/>
                </a:lnTo>
                <a:lnTo>
                  <a:pt x="1421658" y="660227"/>
                </a:lnTo>
                <a:close/>
              </a:path>
            </a:pathLst>
          </a:custGeom>
          <a:solidFill>
            <a:srgbClr val="406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40718" y="16348410"/>
            <a:ext cx="1196975" cy="556260"/>
          </a:xfrm>
          <a:custGeom>
            <a:avLst/>
            <a:gdLst/>
            <a:ahLst/>
            <a:cxnLst/>
            <a:rect l="l" t="t" r="r" b="b"/>
            <a:pathLst>
              <a:path w="1196975" h="556259">
                <a:moveTo>
                  <a:pt x="1196775" y="555713"/>
                </a:moveTo>
                <a:lnTo>
                  <a:pt x="0" y="555713"/>
                </a:lnTo>
                <a:lnTo>
                  <a:pt x="339470" y="0"/>
                </a:lnTo>
                <a:lnTo>
                  <a:pt x="857426" y="0"/>
                </a:lnTo>
                <a:lnTo>
                  <a:pt x="1196775" y="555713"/>
                </a:lnTo>
                <a:close/>
              </a:path>
            </a:pathLst>
          </a:custGeom>
          <a:solidFill>
            <a:srgbClr val="5093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26480" y="16039501"/>
            <a:ext cx="1025525" cy="476250"/>
          </a:xfrm>
          <a:custGeom>
            <a:avLst/>
            <a:gdLst/>
            <a:ahLst/>
            <a:cxnLst/>
            <a:rect l="l" t="t" r="r" b="b"/>
            <a:pathLst>
              <a:path w="1025525" h="476250">
                <a:moveTo>
                  <a:pt x="1025346" y="476148"/>
                </a:moveTo>
                <a:lnTo>
                  <a:pt x="0" y="476148"/>
                </a:lnTo>
                <a:lnTo>
                  <a:pt x="290748" y="0"/>
                </a:lnTo>
                <a:lnTo>
                  <a:pt x="734622" y="0"/>
                </a:lnTo>
                <a:lnTo>
                  <a:pt x="1025346" y="476148"/>
                </a:lnTo>
                <a:close/>
              </a:path>
            </a:pathLst>
          </a:custGeom>
          <a:solidFill>
            <a:srgbClr val="67B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610454" y="15478210"/>
            <a:ext cx="857885" cy="701675"/>
          </a:xfrm>
          <a:custGeom>
            <a:avLst/>
            <a:gdLst/>
            <a:ahLst/>
            <a:cxnLst/>
            <a:rect l="l" t="t" r="r" b="b"/>
            <a:pathLst>
              <a:path w="857885" h="701675">
                <a:moveTo>
                  <a:pt x="857404" y="701290"/>
                </a:moveTo>
                <a:lnTo>
                  <a:pt x="0" y="701290"/>
                </a:lnTo>
                <a:lnTo>
                  <a:pt x="428705" y="0"/>
                </a:lnTo>
                <a:lnTo>
                  <a:pt x="857404" y="701290"/>
                </a:lnTo>
                <a:close/>
              </a:path>
            </a:pathLst>
          </a:custGeom>
          <a:solidFill>
            <a:srgbClr val="78B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552902" y="17146940"/>
            <a:ext cx="365760" cy="313690"/>
          </a:xfrm>
          <a:custGeom>
            <a:avLst/>
            <a:gdLst/>
            <a:ahLst/>
            <a:cxnLst/>
            <a:rect l="l" t="t" r="r" b="b"/>
            <a:pathLst>
              <a:path w="365760" h="313690">
                <a:moveTo>
                  <a:pt x="0" y="313327"/>
                </a:moveTo>
                <a:lnTo>
                  <a:pt x="365560" y="313327"/>
                </a:lnTo>
                <a:lnTo>
                  <a:pt x="365560" y="0"/>
                </a:lnTo>
                <a:lnTo>
                  <a:pt x="0" y="0"/>
                </a:lnTo>
                <a:lnTo>
                  <a:pt x="0" y="313327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552902" y="17460268"/>
            <a:ext cx="365760" cy="208915"/>
          </a:xfrm>
          <a:custGeom>
            <a:avLst/>
            <a:gdLst/>
            <a:ahLst/>
            <a:cxnLst/>
            <a:rect l="l" t="t" r="r" b="b"/>
            <a:pathLst>
              <a:path w="365760" h="208915">
                <a:moveTo>
                  <a:pt x="365560" y="208597"/>
                </a:moveTo>
                <a:lnTo>
                  <a:pt x="0" y="208597"/>
                </a:lnTo>
                <a:lnTo>
                  <a:pt x="0" y="0"/>
                </a:lnTo>
                <a:lnTo>
                  <a:pt x="365560" y="0"/>
                </a:lnTo>
                <a:lnTo>
                  <a:pt x="365560" y="208597"/>
                </a:lnTo>
                <a:close/>
              </a:path>
            </a:pathLst>
          </a:custGeom>
          <a:solidFill>
            <a:srgbClr val="562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2496279" y="16341054"/>
            <a:ext cx="2479040" cy="1151255"/>
          </a:xfrm>
          <a:custGeom>
            <a:avLst/>
            <a:gdLst/>
            <a:ahLst/>
            <a:cxnLst/>
            <a:rect l="l" t="t" r="r" b="b"/>
            <a:pathLst>
              <a:path w="2479040" h="1151255">
                <a:moveTo>
                  <a:pt x="2478698" y="1151195"/>
                </a:moveTo>
                <a:lnTo>
                  <a:pt x="0" y="1151195"/>
                </a:lnTo>
                <a:lnTo>
                  <a:pt x="702942" y="0"/>
                </a:lnTo>
                <a:lnTo>
                  <a:pt x="1775863" y="0"/>
                </a:lnTo>
                <a:lnTo>
                  <a:pt x="2478698" y="1151195"/>
                </a:lnTo>
                <a:close/>
              </a:path>
            </a:pathLst>
          </a:custGeom>
          <a:solidFill>
            <a:srgbClr val="315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2685283" y="15831846"/>
            <a:ext cx="2101215" cy="975994"/>
          </a:xfrm>
          <a:custGeom>
            <a:avLst/>
            <a:gdLst/>
            <a:ahLst/>
            <a:cxnLst/>
            <a:rect l="l" t="t" r="r" b="b"/>
            <a:pathLst>
              <a:path w="2101215" h="975994">
                <a:moveTo>
                  <a:pt x="2100692" y="975657"/>
                </a:moveTo>
                <a:lnTo>
                  <a:pt x="0" y="975657"/>
                </a:lnTo>
                <a:lnTo>
                  <a:pt x="595699" y="0"/>
                </a:lnTo>
                <a:lnTo>
                  <a:pt x="1504993" y="0"/>
                </a:lnTo>
                <a:lnTo>
                  <a:pt x="2100692" y="975657"/>
                </a:lnTo>
                <a:close/>
              </a:path>
            </a:pathLst>
          </a:custGeom>
          <a:solidFill>
            <a:srgbClr val="406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2851441" y="15299196"/>
            <a:ext cx="1768475" cy="821690"/>
          </a:xfrm>
          <a:custGeom>
            <a:avLst/>
            <a:gdLst/>
            <a:ahLst/>
            <a:cxnLst/>
            <a:rect l="l" t="t" r="r" b="b"/>
            <a:pathLst>
              <a:path w="1768475" h="821690">
                <a:moveTo>
                  <a:pt x="1768374" y="821243"/>
                </a:moveTo>
                <a:lnTo>
                  <a:pt x="0" y="821243"/>
                </a:lnTo>
                <a:lnTo>
                  <a:pt x="501520" y="0"/>
                </a:lnTo>
                <a:lnTo>
                  <a:pt x="1266961" y="0"/>
                </a:lnTo>
                <a:lnTo>
                  <a:pt x="1768374" y="821243"/>
                </a:lnTo>
                <a:close/>
              </a:path>
            </a:pathLst>
          </a:custGeom>
          <a:solidFill>
            <a:srgbClr val="5093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978135" y="14842743"/>
            <a:ext cx="1515110" cy="704215"/>
          </a:xfrm>
          <a:custGeom>
            <a:avLst/>
            <a:gdLst/>
            <a:ahLst/>
            <a:cxnLst/>
            <a:rect l="l" t="t" r="r" b="b"/>
            <a:pathLst>
              <a:path w="1515110" h="704215">
                <a:moveTo>
                  <a:pt x="1514987" y="703688"/>
                </a:moveTo>
                <a:lnTo>
                  <a:pt x="0" y="703688"/>
                </a:lnTo>
                <a:lnTo>
                  <a:pt x="429647" y="0"/>
                </a:lnTo>
                <a:lnTo>
                  <a:pt x="1085339" y="0"/>
                </a:lnTo>
                <a:lnTo>
                  <a:pt x="1514987" y="703688"/>
                </a:lnTo>
                <a:close/>
              </a:path>
            </a:pathLst>
          </a:custGeom>
          <a:solidFill>
            <a:srgbClr val="67B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102081" y="14013363"/>
            <a:ext cx="1267460" cy="1036319"/>
          </a:xfrm>
          <a:custGeom>
            <a:avLst/>
            <a:gdLst/>
            <a:ahLst/>
            <a:cxnLst/>
            <a:rect l="l" t="t" r="r" b="b"/>
            <a:pathLst>
              <a:path w="1267460" h="1036319">
                <a:moveTo>
                  <a:pt x="1267069" y="1036173"/>
                </a:moveTo>
                <a:lnTo>
                  <a:pt x="0" y="1036173"/>
                </a:lnTo>
                <a:lnTo>
                  <a:pt x="633602" y="0"/>
                </a:lnTo>
                <a:lnTo>
                  <a:pt x="1267069" y="1036173"/>
                </a:lnTo>
                <a:close/>
              </a:path>
            </a:pathLst>
          </a:custGeom>
          <a:solidFill>
            <a:srgbClr val="78B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043780" y="16936752"/>
            <a:ext cx="422909" cy="362585"/>
          </a:xfrm>
          <a:custGeom>
            <a:avLst/>
            <a:gdLst/>
            <a:ahLst/>
            <a:cxnLst/>
            <a:rect l="l" t="t" r="r" b="b"/>
            <a:pathLst>
              <a:path w="422910" h="362584">
                <a:moveTo>
                  <a:pt x="0" y="361961"/>
                </a:moveTo>
                <a:lnTo>
                  <a:pt x="422293" y="361961"/>
                </a:lnTo>
                <a:lnTo>
                  <a:pt x="422293" y="0"/>
                </a:lnTo>
                <a:lnTo>
                  <a:pt x="0" y="0"/>
                </a:lnTo>
                <a:lnTo>
                  <a:pt x="0" y="361961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5043780" y="17298713"/>
            <a:ext cx="422909" cy="241300"/>
          </a:xfrm>
          <a:custGeom>
            <a:avLst/>
            <a:gdLst/>
            <a:ahLst/>
            <a:cxnLst/>
            <a:rect l="l" t="t" r="r" b="b"/>
            <a:pathLst>
              <a:path w="422910" h="241300">
                <a:moveTo>
                  <a:pt x="422293" y="241011"/>
                </a:moveTo>
                <a:lnTo>
                  <a:pt x="0" y="241011"/>
                </a:lnTo>
                <a:lnTo>
                  <a:pt x="0" y="0"/>
                </a:lnTo>
                <a:lnTo>
                  <a:pt x="422293" y="0"/>
                </a:lnTo>
                <a:lnTo>
                  <a:pt x="422293" y="241011"/>
                </a:lnTo>
                <a:close/>
              </a:path>
            </a:pathLst>
          </a:custGeom>
          <a:solidFill>
            <a:srgbClr val="562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823449" y="16005928"/>
            <a:ext cx="2863215" cy="1330325"/>
          </a:xfrm>
          <a:custGeom>
            <a:avLst/>
            <a:gdLst/>
            <a:ahLst/>
            <a:cxnLst/>
            <a:rect l="l" t="t" r="r" b="b"/>
            <a:pathLst>
              <a:path w="2863215" h="1330325">
                <a:moveTo>
                  <a:pt x="2862873" y="1329724"/>
                </a:moveTo>
                <a:lnTo>
                  <a:pt x="0" y="1329724"/>
                </a:lnTo>
                <a:lnTo>
                  <a:pt x="811829" y="0"/>
                </a:lnTo>
                <a:lnTo>
                  <a:pt x="2051017" y="0"/>
                </a:lnTo>
                <a:lnTo>
                  <a:pt x="2862873" y="1329724"/>
                </a:lnTo>
                <a:close/>
              </a:path>
            </a:pathLst>
          </a:custGeom>
          <a:solidFill>
            <a:srgbClr val="315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4041681" y="15417802"/>
            <a:ext cx="2426970" cy="1127125"/>
          </a:xfrm>
          <a:custGeom>
            <a:avLst/>
            <a:gdLst/>
            <a:ahLst/>
            <a:cxnLst/>
            <a:rect l="l" t="t" r="r" b="b"/>
            <a:pathLst>
              <a:path w="2426970" h="1127125">
                <a:moveTo>
                  <a:pt x="2426383" y="1126892"/>
                </a:moveTo>
                <a:lnTo>
                  <a:pt x="0" y="1126892"/>
                </a:lnTo>
                <a:lnTo>
                  <a:pt x="688099" y="0"/>
                </a:lnTo>
                <a:lnTo>
                  <a:pt x="1738283" y="0"/>
                </a:lnTo>
                <a:lnTo>
                  <a:pt x="2426383" y="1126892"/>
                </a:lnTo>
                <a:close/>
              </a:path>
            </a:pathLst>
          </a:custGeom>
          <a:solidFill>
            <a:srgbClr val="406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4233621" y="14802516"/>
            <a:ext cx="2042795" cy="948690"/>
          </a:xfrm>
          <a:custGeom>
            <a:avLst/>
            <a:gdLst/>
            <a:ahLst/>
            <a:cxnLst/>
            <a:rect l="l" t="t" r="r" b="b"/>
            <a:pathLst>
              <a:path w="2042795" h="948690">
                <a:moveTo>
                  <a:pt x="2042504" y="948606"/>
                </a:moveTo>
                <a:lnTo>
                  <a:pt x="0" y="948606"/>
                </a:lnTo>
                <a:lnTo>
                  <a:pt x="579185" y="0"/>
                </a:lnTo>
                <a:lnTo>
                  <a:pt x="1463319" y="0"/>
                </a:lnTo>
                <a:lnTo>
                  <a:pt x="2042504" y="948606"/>
                </a:lnTo>
                <a:close/>
              </a:path>
            </a:pathLst>
          </a:custGeom>
          <a:solidFill>
            <a:srgbClr val="5093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4380006" y="14275336"/>
            <a:ext cx="1750060" cy="812800"/>
          </a:xfrm>
          <a:custGeom>
            <a:avLst/>
            <a:gdLst/>
            <a:ahLst/>
            <a:cxnLst/>
            <a:rect l="l" t="t" r="r" b="b"/>
            <a:pathLst>
              <a:path w="1750060" h="812800">
                <a:moveTo>
                  <a:pt x="1749867" y="812729"/>
                </a:moveTo>
                <a:lnTo>
                  <a:pt x="0" y="812729"/>
                </a:lnTo>
                <a:lnTo>
                  <a:pt x="496267" y="0"/>
                </a:lnTo>
                <a:lnTo>
                  <a:pt x="1253599" y="0"/>
                </a:lnTo>
                <a:lnTo>
                  <a:pt x="1749867" y="812729"/>
                </a:lnTo>
                <a:close/>
              </a:path>
            </a:pathLst>
          </a:custGeom>
          <a:solidFill>
            <a:srgbClr val="67B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4523106" y="13317461"/>
            <a:ext cx="1463675" cy="1196975"/>
          </a:xfrm>
          <a:custGeom>
            <a:avLst/>
            <a:gdLst/>
            <a:ahLst/>
            <a:cxnLst/>
            <a:rect l="l" t="t" r="r" b="b"/>
            <a:pathLst>
              <a:path w="1463675" h="1196975">
                <a:moveTo>
                  <a:pt x="1463426" y="1196676"/>
                </a:moveTo>
                <a:lnTo>
                  <a:pt x="0" y="1196676"/>
                </a:lnTo>
                <a:lnTo>
                  <a:pt x="731767" y="0"/>
                </a:lnTo>
                <a:lnTo>
                  <a:pt x="1463426" y="1196676"/>
                </a:lnTo>
                <a:close/>
              </a:path>
            </a:pathLst>
          </a:custGeom>
          <a:solidFill>
            <a:srgbClr val="78B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567729" y="16870553"/>
            <a:ext cx="438784" cy="1417955"/>
          </a:xfrm>
          <a:custGeom>
            <a:avLst/>
            <a:gdLst/>
            <a:ahLst/>
            <a:cxnLst/>
            <a:rect l="l" t="t" r="r" b="b"/>
            <a:pathLst>
              <a:path w="438784" h="1417955">
                <a:moveTo>
                  <a:pt x="438378" y="625932"/>
                </a:moveTo>
                <a:lnTo>
                  <a:pt x="0" y="625932"/>
                </a:lnTo>
                <a:lnTo>
                  <a:pt x="0" y="1417447"/>
                </a:lnTo>
                <a:lnTo>
                  <a:pt x="438378" y="1417447"/>
                </a:lnTo>
                <a:lnTo>
                  <a:pt x="438378" y="625932"/>
                </a:lnTo>
                <a:close/>
              </a:path>
              <a:path w="438784" h="1417955">
                <a:moveTo>
                  <a:pt x="438378" y="0"/>
                </a:moveTo>
                <a:lnTo>
                  <a:pt x="0" y="0"/>
                </a:lnTo>
                <a:lnTo>
                  <a:pt x="0" y="375754"/>
                </a:lnTo>
                <a:lnTo>
                  <a:pt x="438378" y="375754"/>
                </a:lnTo>
                <a:lnTo>
                  <a:pt x="438378" y="0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6567738" y="17246308"/>
            <a:ext cx="438784" cy="250190"/>
          </a:xfrm>
          <a:custGeom>
            <a:avLst/>
            <a:gdLst/>
            <a:ahLst/>
            <a:cxnLst/>
            <a:rect l="l" t="t" r="r" b="b"/>
            <a:pathLst>
              <a:path w="438784" h="250190">
                <a:moveTo>
                  <a:pt x="438376" y="250172"/>
                </a:moveTo>
                <a:lnTo>
                  <a:pt x="0" y="250172"/>
                </a:lnTo>
                <a:lnTo>
                  <a:pt x="0" y="0"/>
                </a:lnTo>
                <a:lnTo>
                  <a:pt x="438376" y="0"/>
                </a:lnTo>
                <a:lnTo>
                  <a:pt x="438376" y="250172"/>
                </a:lnTo>
                <a:close/>
              </a:path>
            </a:pathLst>
          </a:custGeom>
          <a:solidFill>
            <a:srgbClr val="562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5301073" y="15904485"/>
            <a:ext cx="2972435" cy="1380490"/>
          </a:xfrm>
          <a:custGeom>
            <a:avLst/>
            <a:gdLst/>
            <a:ahLst/>
            <a:cxnLst/>
            <a:rect l="l" t="t" r="r" b="b"/>
            <a:pathLst>
              <a:path w="2972434" h="1380490">
                <a:moveTo>
                  <a:pt x="2971814" y="1380109"/>
                </a:moveTo>
                <a:lnTo>
                  <a:pt x="0" y="1380109"/>
                </a:lnTo>
                <a:lnTo>
                  <a:pt x="842674" y="0"/>
                </a:lnTo>
                <a:lnTo>
                  <a:pt x="2129005" y="0"/>
                </a:lnTo>
                <a:lnTo>
                  <a:pt x="2971814" y="1380109"/>
                </a:lnTo>
                <a:close/>
              </a:path>
            </a:pathLst>
          </a:custGeom>
          <a:solidFill>
            <a:srgbClr val="315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5527521" y="15294049"/>
            <a:ext cx="2519045" cy="1170305"/>
          </a:xfrm>
          <a:custGeom>
            <a:avLst/>
            <a:gdLst/>
            <a:ahLst/>
            <a:cxnLst/>
            <a:rect l="l" t="t" r="r" b="b"/>
            <a:pathLst>
              <a:path w="2519045" h="1170305">
                <a:moveTo>
                  <a:pt x="2518783" y="1169732"/>
                </a:moveTo>
                <a:lnTo>
                  <a:pt x="0" y="1169732"/>
                </a:lnTo>
                <a:lnTo>
                  <a:pt x="714310" y="0"/>
                </a:lnTo>
                <a:lnTo>
                  <a:pt x="1804499" y="0"/>
                </a:lnTo>
                <a:lnTo>
                  <a:pt x="2518783" y="1169732"/>
                </a:lnTo>
                <a:close/>
              </a:path>
            </a:pathLst>
          </a:custGeom>
          <a:solidFill>
            <a:srgbClr val="406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5726842" y="14655269"/>
            <a:ext cx="2120900" cy="984885"/>
          </a:xfrm>
          <a:custGeom>
            <a:avLst/>
            <a:gdLst/>
            <a:ahLst/>
            <a:cxnLst/>
            <a:rect l="l" t="t" r="r" b="b"/>
            <a:pathLst>
              <a:path w="2120900" h="984884">
                <a:moveTo>
                  <a:pt x="2120277" y="984710"/>
                </a:moveTo>
                <a:lnTo>
                  <a:pt x="0" y="984710"/>
                </a:lnTo>
                <a:lnTo>
                  <a:pt x="601275" y="0"/>
                </a:lnTo>
                <a:lnTo>
                  <a:pt x="1519001" y="0"/>
                </a:lnTo>
                <a:lnTo>
                  <a:pt x="2120277" y="984710"/>
                </a:lnTo>
                <a:close/>
              </a:path>
            </a:pathLst>
          </a:custGeom>
          <a:solidFill>
            <a:srgbClr val="5093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5878777" y="14108096"/>
            <a:ext cx="1816735" cy="843915"/>
          </a:xfrm>
          <a:custGeom>
            <a:avLst/>
            <a:gdLst/>
            <a:ahLst/>
            <a:cxnLst/>
            <a:rect l="l" t="t" r="r" b="b"/>
            <a:pathLst>
              <a:path w="1816734" h="843915">
                <a:moveTo>
                  <a:pt x="1816379" y="843552"/>
                </a:moveTo>
                <a:lnTo>
                  <a:pt x="0" y="843552"/>
                </a:lnTo>
                <a:lnTo>
                  <a:pt x="515124" y="0"/>
                </a:lnTo>
                <a:lnTo>
                  <a:pt x="1301281" y="0"/>
                </a:lnTo>
                <a:lnTo>
                  <a:pt x="1816379" y="843552"/>
                </a:lnTo>
                <a:close/>
              </a:path>
            </a:pathLst>
          </a:custGeom>
          <a:solidFill>
            <a:srgbClr val="67B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027372" y="13113821"/>
            <a:ext cx="1519555" cy="1242695"/>
          </a:xfrm>
          <a:custGeom>
            <a:avLst/>
            <a:gdLst/>
            <a:ahLst/>
            <a:cxnLst/>
            <a:rect l="l" t="t" r="r" b="b"/>
            <a:pathLst>
              <a:path w="1519554" h="1242694">
                <a:moveTo>
                  <a:pt x="1519109" y="1242130"/>
                </a:moveTo>
                <a:lnTo>
                  <a:pt x="0" y="1242130"/>
                </a:lnTo>
                <a:lnTo>
                  <a:pt x="759541" y="0"/>
                </a:lnTo>
                <a:lnTo>
                  <a:pt x="1519109" y="1242130"/>
                </a:lnTo>
                <a:close/>
              </a:path>
            </a:pathLst>
          </a:custGeom>
          <a:solidFill>
            <a:srgbClr val="78B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8441444" y="17467730"/>
            <a:ext cx="321310" cy="274955"/>
          </a:xfrm>
          <a:custGeom>
            <a:avLst/>
            <a:gdLst/>
            <a:ahLst/>
            <a:cxnLst/>
            <a:rect l="l" t="t" r="r" b="b"/>
            <a:pathLst>
              <a:path w="321309" h="274955">
                <a:moveTo>
                  <a:pt x="0" y="274906"/>
                </a:moveTo>
                <a:lnTo>
                  <a:pt x="320761" y="274906"/>
                </a:lnTo>
                <a:lnTo>
                  <a:pt x="320761" y="0"/>
                </a:lnTo>
                <a:lnTo>
                  <a:pt x="0" y="0"/>
                </a:lnTo>
                <a:lnTo>
                  <a:pt x="0" y="274906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8441444" y="17742637"/>
            <a:ext cx="321310" cy="183515"/>
          </a:xfrm>
          <a:custGeom>
            <a:avLst/>
            <a:gdLst/>
            <a:ahLst/>
            <a:cxnLst/>
            <a:rect l="l" t="t" r="r" b="b"/>
            <a:pathLst>
              <a:path w="321309" h="183515">
                <a:moveTo>
                  <a:pt x="320761" y="183028"/>
                </a:moveTo>
                <a:lnTo>
                  <a:pt x="0" y="183028"/>
                </a:lnTo>
                <a:lnTo>
                  <a:pt x="0" y="0"/>
                </a:lnTo>
                <a:lnTo>
                  <a:pt x="320761" y="0"/>
                </a:lnTo>
                <a:lnTo>
                  <a:pt x="320761" y="183028"/>
                </a:lnTo>
                <a:close/>
              </a:path>
            </a:pathLst>
          </a:custGeom>
          <a:solidFill>
            <a:srgbClr val="562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514694" y="16760890"/>
            <a:ext cx="2174875" cy="1010285"/>
          </a:xfrm>
          <a:custGeom>
            <a:avLst/>
            <a:gdLst/>
            <a:ahLst/>
            <a:cxnLst/>
            <a:rect l="l" t="t" r="r" b="b"/>
            <a:pathLst>
              <a:path w="2174875" h="1010284">
                <a:moveTo>
                  <a:pt x="2174262" y="1009741"/>
                </a:moveTo>
                <a:lnTo>
                  <a:pt x="0" y="1009741"/>
                </a:lnTo>
                <a:lnTo>
                  <a:pt x="616549" y="0"/>
                </a:lnTo>
                <a:lnTo>
                  <a:pt x="1557605" y="0"/>
                </a:lnTo>
                <a:lnTo>
                  <a:pt x="2174262" y="1009741"/>
                </a:lnTo>
                <a:close/>
              </a:path>
            </a:pathLst>
          </a:custGeom>
          <a:solidFill>
            <a:srgbClr val="315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7680421" y="16314325"/>
            <a:ext cx="1843405" cy="855980"/>
          </a:xfrm>
          <a:custGeom>
            <a:avLst/>
            <a:gdLst/>
            <a:ahLst/>
            <a:cxnLst/>
            <a:rect l="l" t="t" r="r" b="b"/>
            <a:pathLst>
              <a:path w="1843404" h="855980">
                <a:moveTo>
                  <a:pt x="1842806" y="855758"/>
                </a:moveTo>
                <a:lnTo>
                  <a:pt x="0" y="855758"/>
                </a:lnTo>
                <a:lnTo>
                  <a:pt x="522586" y="0"/>
                </a:lnTo>
                <a:lnTo>
                  <a:pt x="1320219" y="0"/>
                </a:lnTo>
                <a:lnTo>
                  <a:pt x="1842806" y="855758"/>
                </a:lnTo>
                <a:close/>
              </a:path>
            </a:pathLst>
          </a:custGeom>
          <a:solidFill>
            <a:srgbClr val="406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7826188" y="15847014"/>
            <a:ext cx="1551305" cy="720725"/>
          </a:xfrm>
          <a:custGeom>
            <a:avLst/>
            <a:gdLst/>
            <a:ahLst/>
            <a:cxnLst/>
            <a:rect l="l" t="t" r="r" b="b"/>
            <a:pathLst>
              <a:path w="1551304" h="720725">
                <a:moveTo>
                  <a:pt x="1551274" y="720312"/>
                </a:moveTo>
                <a:lnTo>
                  <a:pt x="0" y="720312"/>
                </a:lnTo>
                <a:lnTo>
                  <a:pt x="439965" y="0"/>
                </a:lnTo>
                <a:lnTo>
                  <a:pt x="1111308" y="0"/>
                </a:lnTo>
                <a:lnTo>
                  <a:pt x="1551274" y="720312"/>
                </a:lnTo>
                <a:close/>
              </a:path>
            </a:pathLst>
          </a:custGeom>
          <a:solidFill>
            <a:srgbClr val="5093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7937391" y="15446658"/>
            <a:ext cx="1329055" cy="617220"/>
          </a:xfrm>
          <a:custGeom>
            <a:avLst/>
            <a:gdLst/>
            <a:ahLst/>
            <a:cxnLst/>
            <a:rect l="l" t="t" r="r" b="b"/>
            <a:pathLst>
              <a:path w="1329054" h="617219">
                <a:moveTo>
                  <a:pt x="1328867" y="617171"/>
                </a:moveTo>
                <a:lnTo>
                  <a:pt x="0" y="617171"/>
                </a:lnTo>
                <a:lnTo>
                  <a:pt x="376847" y="0"/>
                </a:lnTo>
                <a:lnTo>
                  <a:pt x="952019" y="0"/>
                </a:lnTo>
                <a:lnTo>
                  <a:pt x="1328867" y="617171"/>
                </a:lnTo>
                <a:close/>
              </a:path>
            </a:pathLst>
          </a:custGeom>
          <a:solidFill>
            <a:srgbClr val="67B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8046116" y="14719179"/>
            <a:ext cx="1111885" cy="909319"/>
          </a:xfrm>
          <a:custGeom>
            <a:avLst/>
            <a:gdLst/>
            <a:ahLst/>
            <a:cxnLst/>
            <a:rect l="l" t="t" r="r" b="b"/>
            <a:pathLst>
              <a:path w="1111884" h="909319">
                <a:moveTo>
                  <a:pt x="1111416" y="908810"/>
                </a:moveTo>
                <a:lnTo>
                  <a:pt x="0" y="908810"/>
                </a:lnTo>
                <a:lnTo>
                  <a:pt x="555694" y="0"/>
                </a:lnTo>
                <a:lnTo>
                  <a:pt x="1111416" y="908810"/>
                </a:lnTo>
                <a:close/>
              </a:path>
            </a:pathLst>
          </a:custGeom>
          <a:solidFill>
            <a:srgbClr val="78B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81851" y="18253409"/>
            <a:ext cx="9925685" cy="34925"/>
          </a:xfrm>
          <a:custGeom>
            <a:avLst/>
            <a:gdLst/>
            <a:ahLst/>
            <a:cxnLst/>
            <a:rect l="l" t="t" r="r" b="b"/>
            <a:pathLst>
              <a:path w="9925685" h="34925">
                <a:moveTo>
                  <a:pt x="0" y="34591"/>
                </a:moveTo>
                <a:lnTo>
                  <a:pt x="9925384" y="34591"/>
                </a:lnTo>
                <a:lnTo>
                  <a:pt x="9925384" y="0"/>
                </a:lnTo>
                <a:lnTo>
                  <a:pt x="0" y="0"/>
                </a:lnTo>
                <a:lnTo>
                  <a:pt x="0" y="34591"/>
                </a:lnTo>
                <a:close/>
              </a:path>
            </a:pathLst>
          </a:custGeom>
          <a:solidFill>
            <a:srgbClr val="6AB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6093237" y="14033678"/>
            <a:ext cx="260985" cy="4225290"/>
          </a:xfrm>
          <a:custGeom>
            <a:avLst/>
            <a:gdLst/>
            <a:ahLst/>
            <a:cxnLst/>
            <a:rect l="l" t="t" r="r" b="b"/>
            <a:pathLst>
              <a:path w="260985" h="4225290">
                <a:moveTo>
                  <a:pt x="260552" y="4224688"/>
                </a:moveTo>
                <a:lnTo>
                  <a:pt x="0" y="4224688"/>
                </a:lnTo>
                <a:lnTo>
                  <a:pt x="70930" y="0"/>
                </a:lnTo>
                <a:lnTo>
                  <a:pt x="189622" y="0"/>
                </a:lnTo>
                <a:lnTo>
                  <a:pt x="260552" y="4224688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6223002" y="14033678"/>
            <a:ext cx="130810" cy="4225290"/>
          </a:xfrm>
          <a:custGeom>
            <a:avLst/>
            <a:gdLst/>
            <a:ahLst/>
            <a:cxnLst/>
            <a:rect l="l" t="t" r="r" b="b"/>
            <a:pathLst>
              <a:path w="130810" h="4225290">
                <a:moveTo>
                  <a:pt x="130788" y="4224688"/>
                </a:moveTo>
                <a:lnTo>
                  <a:pt x="0" y="4224688"/>
                </a:lnTo>
                <a:lnTo>
                  <a:pt x="0" y="0"/>
                </a:lnTo>
                <a:lnTo>
                  <a:pt x="59858" y="0"/>
                </a:lnTo>
                <a:lnTo>
                  <a:pt x="130788" y="4224688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6223514" y="12673238"/>
            <a:ext cx="737870" cy="1361440"/>
          </a:xfrm>
          <a:custGeom>
            <a:avLst/>
            <a:gdLst/>
            <a:ahLst/>
            <a:cxnLst/>
            <a:rect l="l" t="t" r="r" b="b"/>
            <a:pathLst>
              <a:path w="737870" h="1361440">
                <a:moveTo>
                  <a:pt x="23679" y="1361194"/>
                </a:moveTo>
                <a:lnTo>
                  <a:pt x="0" y="1348665"/>
                </a:lnTo>
                <a:lnTo>
                  <a:pt x="101236" y="1038059"/>
                </a:lnTo>
                <a:lnTo>
                  <a:pt x="713583" y="0"/>
                </a:lnTo>
                <a:lnTo>
                  <a:pt x="737262" y="12628"/>
                </a:lnTo>
                <a:lnTo>
                  <a:pt x="223403" y="1102804"/>
                </a:lnTo>
                <a:lnTo>
                  <a:pt x="23679" y="1361194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6230356" y="12676921"/>
            <a:ext cx="730885" cy="1357630"/>
          </a:xfrm>
          <a:custGeom>
            <a:avLst/>
            <a:gdLst/>
            <a:ahLst/>
            <a:cxnLst/>
            <a:rect l="l" t="t" r="r" b="b"/>
            <a:pathLst>
              <a:path w="730884" h="1357630">
                <a:moveTo>
                  <a:pt x="16836" y="1357511"/>
                </a:moveTo>
                <a:lnTo>
                  <a:pt x="0" y="1348539"/>
                </a:lnTo>
                <a:lnTo>
                  <a:pt x="713583" y="0"/>
                </a:lnTo>
                <a:lnTo>
                  <a:pt x="730420" y="8945"/>
                </a:lnTo>
                <a:lnTo>
                  <a:pt x="216561" y="1099121"/>
                </a:lnTo>
                <a:lnTo>
                  <a:pt x="16836" y="1357511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6213223" y="13991483"/>
            <a:ext cx="802005" cy="1326515"/>
          </a:xfrm>
          <a:custGeom>
            <a:avLst/>
            <a:gdLst/>
            <a:ahLst/>
            <a:cxnLst/>
            <a:rect l="l" t="t" r="r" b="b"/>
            <a:pathLst>
              <a:path w="802004" h="1326515">
                <a:moveTo>
                  <a:pt x="778587" y="1325925"/>
                </a:moveTo>
                <a:lnTo>
                  <a:pt x="116375" y="318905"/>
                </a:lnTo>
                <a:lnTo>
                  <a:pt x="0" y="13687"/>
                </a:lnTo>
                <a:lnTo>
                  <a:pt x="23032" y="0"/>
                </a:lnTo>
                <a:lnTo>
                  <a:pt x="235176" y="248366"/>
                </a:lnTo>
                <a:lnTo>
                  <a:pt x="801511" y="1312238"/>
                </a:lnTo>
                <a:lnTo>
                  <a:pt x="778587" y="1325925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6213223" y="13995472"/>
            <a:ext cx="795020" cy="1322070"/>
          </a:xfrm>
          <a:custGeom>
            <a:avLst/>
            <a:gdLst/>
            <a:ahLst/>
            <a:cxnLst/>
            <a:rect l="l" t="t" r="r" b="b"/>
            <a:pathLst>
              <a:path w="795020" h="1322069">
                <a:moveTo>
                  <a:pt x="778587" y="1321937"/>
                </a:moveTo>
                <a:lnTo>
                  <a:pt x="116375" y="314917"/>
                </a:lnTo>
                <a:lnTo>
                  <a:pt x="0" y="9699"/>
                </a:lnTo>
                <a:lnTo>
                  <a:pt x="16405" y="0"/>
                </a:lnTo>
                <a:lnTo>
                  <a:pt x="794885" y="1312130"/>
                </a:lnTo>
                <a:lnTo>
                  <a:pt x="778587" y="1321937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4729269" y="13964001"/>
            <a:ext cx="1524635" cy="156845"/>
          </a:xfrm>
          <a:custGeom>
            <a:avLst/>
            <a:gdLst/>
            <a:ahLst/>
            <a:cxnLst/>
            <a:rect l="l" t="t" r="r" b="b"/>
            <a:pathLst>
              <a:path w="1524635" h="156844">
                <a:moveTo>
                  <a:pt x="1670" y="156839"/>
                </a:moveTo>
                <a:lnTo>
                  <a:pt x="0" y="129976"/>
                </a:lnTo>
                <a:lnTo>
                  <a:pt x="1198025" y="0"/>
                </a:lnTo>
                <a:lnTo>
                  <a:pt x="1522557" y="35673"/>
                </a:lnTo>
                <a:lnTo>
                  <a:pt x="1524362" y="62536"/>
                </a:lnTo>
                <a:lnTo>
                  <a:pt x="1206564" y="138086"/>
                </a:lnTo>
                <a:lnTo>
                  <a:pt x="1670" y="156839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4729673" y="14007489"/>
            <a:ext cx="1524000" cy="113664"/>
          </a:xfrm>
          <a:custGeom>
            <a:avLst/>
            <a:gdLst/>
            <a:ahLst/>
            <a:cxnLst/>
            <a:rect l="l" t="t" r="r" b="b"/>
            <a:pathLst>
              <a:path w="1524000" h="113665">
                <a:moveTo>
                  <a:pt x="1266" y="113352"/>
                </a:moveTo>
                <a:lnTo>
                  <a:pt x="0" y="94302"/>
                </a:lnTo>
                <a:lnTo>
                  <a:pt x="1522692" y="0"/>
                </a:lnTo>
                <a:lnTo>
                  <a:pt x="1523958" y="19049"/>
                </a:lnTo>
                <a:lnTo>
                  <a:pt x="1206160" y="94599"/>
                </a:lnTo>
                <a:lnTo>
                  <a:pt x="1266" y="113352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6127905" y="13923081"/>
            <a:ext cx="204887" cy="204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7625816" y="14521817"/>
            <a:ext cx="244475" cy="3731260"/>
          </a:xfrm>
          <a:custGeom>
            <a:avLst/>
            <a:gdLst/>
            <a:ahLst/>
            <a:cxnLst/>
            <a:rect l="l" t="t" r="r" b="b"/>
            <a:pathLst>
              <a:path w="244475" h="3731259">
                <a:moveTo>
                  <a:pt x="244039" y="3730648"/>
                </a:moveTo>
                <a:lnTo>
                  <a:pt x="0" y="3730648"/>
                </a:lnTo>
                <a:lnTo>
                  <a:pt x="62605" y="0"/>
                </a:lnTo>
                <a:lnTo>
                  <a:pt x="181298" y="0"/>
                </a:lnTo>
                <a:lnTo>
                  <a:pt x="244039" y="3730648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7747256" y="14521817"/>
            <a:ext cx="123189" cy="3731260"/>
          </a:xfrm>
          <a:custGeom>
            <a:avLst/>
            <a:gdLst/>
            <a:ahLst/>
            <a:cxnLst/>
            <a:rect l="l" t="t" r="r" b="b"/>
            <a:pathLst>
              <a:path w="123190" h="3731259">
                <a:moveTo>
                  <a:pt x="122598" y="3730648"/>
                </a:moveTo>
                <a:lnTo>
                  <a:pt x="0" y="3730648"/>
                </a:lnTo>
                <a:lnTo>
                  <a:pt x="0" y="0"/>
                </a:lnTo>
                <a:lnTo>
                  <a:pt x="59858" y="0"/>
                </a:lnTo>
                <a:lnTo>
                  <a:pt x="122598" y="3730648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7727780" y="14450900"/>
            <a:ext cx="1525905" cy="138430"/>
          </a:xfrm>
          <a:custGeom>
            <a:avLst/>
            <a:gdLst/>
            <a:ahLst/>
            <a:cxnLst/>
            <a:rect l="l" t="t" r="r" b="b"/>
            <a:pathLst>
              <a:path w="1525904" h="138430">
                <a:moveTo>
                  <a:pt x="322646" y="138274"/>
                </a:moveTo>
                <a:lnTo>
                  <a:pt x="323" y="86192"/>
                </a:lnTo>
                <a:lnTo>
                  <a:pt x="0" y="59464"/>
                </a:lnTo>
                <a:lnTo>
                  <a:pt x="321057" y="0"/>
                </a:lnTo>
                <a:lnTo>
                  <a:pt x="1525413" y="42301"/>
                </a:lnTo>
                <a:lnTo>
                  <a:pt x="1525736" y="69137"/>
                </a:lnTo>
                <a:lnTo>
                  <a:pt x="322646" y="138274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7727780" y="14500989"/>
            <a:ext cx="1525905" cy="88265"/>
          </a:xfrm>
          <a:custGeom>
            <a:avLst/>
            <a:gdLst/>
            <a:ahLst/>
            <a:cxnLst/>
            <a:rect l="l" t="t" r="r" b="b"/>
            <a:pathLst>
              <a:path w="1525904" h="88265">
                <a:moveTo>
                  <a:pt x="322646" y="88186"/>
                </a:moveTo>
                <a:lnTo>
                  <a:pt x="323" y="36104"/>
                </a:lnTo>
                <a:lnTo>
                  <a:pt x="0" y="17055"/>
                </a:lnTo>
                <a:lnTo>
                  <a:pt x="1525520" y="0"/>
                </a:lnTo>
                <a:lnTo>
                  <a:pt x="1525736" y="19049"/>
                </a:lnTo>
                <a:lnTo>
                  <a:pt x="322646" y="88186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6956655" y="14493310"/>
            <a:ext cx="804545" cy="1324610"/>
          </a:xfrm>
          <a:custGeom>
            <a:avLst/>
            <a:gdLst/>
            <a:ahLst/>
            <a:cxnLst/>
            <a:rect l="l" t="t" r="r" b="b"/>
            <a:pathLst>
              <a:path w="804545" h="1324609">
                <a:moveTo>
                  <a:pt x="23059" y="1324551"/>
                </a:moveTo>
                <a:lnTo>
                  <a:pt x="0" y="1310756"/>
                </a:lnTo>
                <a:lnTo>
                  <a:pt x="568356" y="247962"/>
                </a:lnTo>
                <a:lnTo>
                  <a:pt x="780903" y="0"/>
                </a:lnTo>
                <a:lnTo>
                  <a:pt x="803963" y="13687"/>
                </a:lnTo>
                <a:lnTo>
                  <a:pt x="687048" y="318689"/>
                </a:lnTo>
                <a:lnTo>
                  <a:pt x="23059" y="1324551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6956655" y="14493310"/>
            <a:ext cx="797560" cy="1320800"/>
          </a:xfrm>
          <a:custGeom>
            <a:avLst/>
            <a:gdLst/>
            <a:ahLst/>
            <a:cxnLst/>
            <a:rect l="l" t="t" r="r" b="b"/>
            <a:pathLst>
              <a:path w="797559" h="1320800">
                <a:moveTo>
                  <a:pt x="16432" y="1320536"/>
                </a:moveTo>
                <a:lnTo>
                  <a:pt x="0" y="1310756"/>
                </a:lnTo>
                <a:lnTo>
                  <a:pt x="568356" y="247962"/>
                </a:lnTo>
                <a:lnTo>
                  <a:pt x="780903" y="0"/>
                </a:lnTo>
                <a:lnTo>
                  <a:pt x="797228" y="9672"/>
                </a:lnTo>
                <a:lnTo>
                  <a:pt x="16432" y="1320536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6928046" y="13231700"/>
            <a:ext cx="833119" cy="1307465"/>
          </a:xfrm>
          <a:custGeom>
            <a:avLst/>
            <a:gdLst/>
            <a:ahLst/>
            <a:cxnLst/>
            <a:rect l="l" t="t" r="r" b="b"/>
            <a:pathLst>
              <a:path w="833120" h="1307465">
                <a:moveTo>
                  <a:pt x="810051" y="1307172"/>
                </a:moveTo>
                <a:lnTo>
                  <a:pt x="591900" y="1064059"/>
                </a:lnTo>
                <a:lnTo>
                  <a:pt x="0" y="14199"/>
                </a:lnTo>
                <a:lnTo>
                  <a:pt x="22709" y="0"/>
                </a:lnTo>
                <a:lnTo>
                  <a:pt x="709138" y="990584"/>
                </a:lnTo>
                <a:lnTo>
                  <a:pt x="832680" y="1292973"/>
                </a:lnTo>
                <a:lnTo>
                  <a:pt x="810051" y="1307172"/>
                </a:lnTo>
                <a:close/>
              </a:path>
            </a:pathLst>
          </a:custGeom>
          <a:solidFill>
            <a:srgbClr val="D4D5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6928046" y="13235795"/>
            <a:ext cx="826769" cy="1303655"/>
          </a:xfrm>
          <a:custGeom>
            <a:avLst/>
            <a:gdLst/>
            <a:ahLst/>
            <a:cxnLst/>
            <a:rect l="l" t="t" r="r" b="b"/>
            <a:pathLst>
              <a:path w="826770" h="1303655">
                <a:moveTo>
                  <a:pt x="810051" y="1303077"/>
                </a:moveTo>
                <a:lnTo>
                  <a:pt x="591900" y="1059964"/>
                </a:lnTo>
                <a:lnTo>
                  <a:pt x="0" y="10103"/>
                </a:lnTo>
                <a:lnTo>
                  <a:pt x="16082" y="0"/>
                </a:lnTo>
                <a:lnTo>
                  <a:pt x="826161" y="1292973"/>
                </a:lnTo>
                <a:lnTo>
                  <a:pt x="810051" y="1303077"/>
                </a:lnTo>
                <a:close/>
              </a:path>
            </a:pathLst>
          </a:custGeom>
          <a:solidFill>
            <a:srgbClr val="AAC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7625088" y="14415200"/>
            <a:ext cx="205597" cy="205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3474307" y="16968976"/>
            <a:ext cx="2522220" cy="1319530"/>
          </a:xfrm>
          <a:custGeom>
            <a:avLst/>
            <a:gdLst/>
            <a:ahLst/>
            <a:cxnLst/>
            <a:rect l="l" t="t" r="r" b="b"/>
            <a:pathLst>
              <a:path w="2522220" h="1319530">
                <a:moveTo>
                  <a:pt x="2522107" y="1319023"/>
                </a:moveTo>
                <a:lnTo>
                  <a:pt x="37280" y="1319023"/>
                </a:lnTo>
                <a:lnTo>
                  <a:pt x="0" y="844580"/>
                </a:lnTo>
                <a:lnTo>
                  <a:pt x="9463" y="547583"/>
                </a:lnTo>
                <a:lnTo>
                  <a:pt x="85712" y="307379"/>
                </a:lnTo>
                <a:lnTo>
                  <a:pt x="248526" y="0"/>
                </a:lnTo>
                <a:lnTo>
                  <a:pt x="1470877" y="0"/>
                </a:lnTo>
                <a:lnTo>
                  <a:pt x="2522107" y="1319023"/>
                </a:lnTo>
                <a:close/>
              </a:path>
            </a:pathLst>
          </a:custGeom>
          <a:solidFill>
            <a:srgbClr val="759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3474307" y="16968976"/>
            <a:ext cx="2424430" cy="1319530"/>
          </a:xfrm>
          <a:custGeom>
            <a:avLst/>
            <a:gdLst/>
            <a:ahLst/>
            <a:cxnLst/>
            <a:rect l="l" t="t" r="r" b="b"/>
            <a:pathLst>
              <a:path w="2424429" h="1319530">
                <a:moveTo>
                  <a:pt x="389053" y="1319023"/>
                </a:moveTo>
                <a:lnTo>
                  <a:pt x="37280" y="1319023"/>
                </a:lnTo>
                <a:lnTo>
                  <a:pt x="0" y="844580"/>
                </a:lnTo>
                <a:lnTo>
                  <a:pt x="9463" y="547583"/>
                </a:lnTo>
                <a:lnTo>
                  <a:pt x="85712" y="307379"/>
                </a:lnTo>
                <a:lnTo>
                  <a:pt x="248526" y="0"/>
                </a:lnTo>
                <a:lnTo>
                  <a:pt x="786576" y="0"/>
                </a:lnTo>
                <a:lnTo>
                  <a:pt x="2056797" y="735158"/>
                </a:lnTo>
                <a:lnTo>
                  <a:pt x="2423947" y="1195814"/>
                </a:lnTo>
                <a:lnTo>
                  <a:pt x="428693" y="1195814"/>
                </a:lnTo>
                <a:lnTo>
                  <a:pt x="389053" y="1319023"/>
                </a:lnTo>
                <a:close/>
              </a:path>
            </a:pathLst>
          </a:custGeom>
          <a:solidFill>
            <a:srgbClr val="506A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3504712" y="17027174"/>
            <a:ext cx="349250" cy="1261110"/>
          </a:xfrm>
          <a:custGeom>
            <a:avLst/>
            <a:gdLst/>
            <a:ahLst/>
            <a:cxnLst/>
            <a:rect l="l" t="t" r="r" b="b"/>
            <a:pathLst>
              <a:path w="349250" h="1261109">
                <a:moveTo>
                  <a:pt x="328830" y="1260824"/>
                </a:moveTo>
                <a:lnTo>
                  <a:pt x="6845" y="1260824"/>
                </a:lnTo>
                <a:lnTo>
                  <a:pt x="4294" y="1231295"/>
                </a:lnTo>
                <a:lnTo>
                  <a:pt x="2606" y="1205355"/>
                </a:lnTo>
                <a:lnTo>
                  <a:pt x="0" y="1120251"/>
                </a:lnTo>
                <a:lnTo>
                  <a:pt x="48615" y="1120251"/>
                </a:lnTo>
                <a:lnTo>
                  <a:pt x="89001" y="1055115"/>
                </a:lnTo>
                <a:lnTo>
                  <a:pt x="9662" y="747572"/>
                </a:lnTo>
                <a:lnTo>
                  <a:pt x="13786" y="699510"/>
                </a:lnTo>
                <a:lnTo>
                  <a:pt x="18749" y="650493"/>
                </a:lnTo>
                <a:lnTo>
                  <a:pt x="24614" y="600683"/>
                </a:lnTo>
                <a:lnTo>
                  <a:pt x="31443" y="550241"/>
                </a:lnTo>
                <a:lnTo>
                  <a:pt x="39296" y="499330"/>
                </a:lnTo>
                <a:lnTo>
                  <a:pt x="48237" y="448111"/>
                </a:lnTo>
                <a:lnTo>
                  <a:pt x="58326" y="396747"/>
                </a:lnTo>
                <a:lnTo>
                  <a:pt x="69626" y="345398"/>
                </a:lnTo>
                <a:lnTo>
                  <a:pt x="82198" y="294226"/>
                </a:lnTo>
                <a:lnTo>
                  <a:pt x="96105" y="243394"/>
                </a:lnTo>
                <a:lnTo>
                  <a:pt x="111408" y="193063"/>
                </a:lnTo>
                <a:lnTo>
                  <a:pt x="128169" y="143396"/>
                </a:lnTo>
                <a:lnTo>
                  <a:pt x="146449" y="94553"/>
                </a:lnTo>
                <a:lnTo>
                  <a:pt x="166312" y="46697"/>
                </a:lnTo>
                <a:lnTo>
                  <a:pt x="187812" y="0"/>
                </a:lnTo>
                <a:lnTo>
                  <a:pt x="349148" y="729375"/>
                </a:lnTo>
                <a:lnTo>
                  <a:pt x="334889" y="965983"/>
                </a:lnTo>
                <a:lnTo>
                  <a:pt x="329286" y="1164614"/>
                </a:lnTo>
                <a:lnTo>
                  <a:pt x="328830" y="1260824"/>
                </a:lnTo>
                <a:close/>
              </a:path>
            </a:pathLst>
          </a:custGeom>
          <a:solidFill>
            <a:srgbClr val="4961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3561846" y="16363363"/>
            <a:ext cx="2803525" cy="1736725"/>
          </a:xfrm>
          <a:custGeom>
            <a:avLst/>
            <a:gdLst/>
            <a:ahLst/>
            <a:cxnLst/>
            <a:rect l="l" t="t" r="r" b="b"/>
            <a:pathLst>
              <a:path w="2803525" h="1736725">
                <a:moveTo>
                  <a:pt x="2762903" y="1736277"/>
                </a:moveTo>
                <a:lnTo>
                  <a:pt x="367877" y="1736277"/>
                </a:lnTo>
                <a:lnTo>
                  <a:pt x="0" y="72828"/>
                </a:lnTo>
                <a:lnTo>
                  <a:pt x="49863" y="0"/>
                </a:lnTo>
                <a:lnTo>
                  <a:pt x="2803311" y="1671127"/>
                </a:lnTo>
                <a:lnTo>
                  <a:pt x="2762903" y="1736277"/>
                </a:lnTo>
                <a:close/>
              </a:path>
            </a:pathLst>
          </a:custGeom>
          <a:solidFill>
            <a:srgbClr val="8FB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3611710" y="16363363"/>
            <a:ext cx="2753995" cy="1671320"/>
          </a:xfrm>
          <a:custGeom>
            <a:avLst/>
            <a:gdLst/>
            <a:ahLst/>
            <a:cxnLst/>
            <a:rect l="l" t="t" r="r" b="b"/>
            <a:pathLst>
              <a:path w="2753995" h="1671319">
                <a:moveTo>
                  <a:pt x="2753448" y="1671127"/>
                </a:moveTo>
                <a:lnTo>
                  <a:pt x="364833" y="1671127"/>
                </a:lnTo>
                <a:lnTo>
                  <a:pt x="0" y="0"/>
                </a:lnTo>
                <a:lnTo>
                  <a:pt x="2322210" y="0"/>
                </a:lnTo>
                <a:lnTo>
                  <a:pt x="2753448" y="1671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3703167" y="16459255"/>
            <a:ext cx="2565400" cy="1479550"/>
          </a:xfrm>
          <a:custGeom>
            <a:avLst/>
            <a:gdLst/>
            <a:ahLst/>
            <a:cxnLst/>
            <a:rect l="l" t="t" r="r" b="b"/>
            <a:pathLst>
              <a:path w="2565400" h="1479550">
                <a:moveTo>
                  <a:pt x="2564983" y="1479369"/>
                </a:moveTo>
                <a:lnTo>
                  <a:pt x="324721" y="1479369"/>
                </a:lnTo>
                <a:lnTo>
                  <a:pt x="0" y="0"/>
                </a:lnTo>
                <a:lnTo>
                  <a:pt x="2184984" y="0"/>
                </a:lnTo>
                <a:lnTo>
                  <a:pt x="2564983" y="1479369"/>
                </a:lnTo>
                <a:close/>
              </a:path>
            </a:pathLst>
          </a:custGeom>
          <a:solidFill>
            <a:srgbClr val="242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3853535" y="16459263"/>
            <a:ext cx="2225040" cy="1479550"/>
          </a:xfrm>
          <a:custGeom>
            <a:avLst/>
            <a:gdLst/>
            <a:ahLst/>
            <a:cxnLst/>
            <a:rect l="l" t="t" r="r" b="b"/>
            <a:pathLst>
              <a:path w="2225040" h="1479550">
                <a:moveTo>
                  <a:pt x="2224659" y="739686"/>
                </a:moveTo>
                <a:lnTo>
                  <a:pt x="2210549" y="684936"/>
                </a:lnTo>
                <a:lnTo>
                  <a:pt x="1572323" y="684936"/>
                </a:lnTo>
                <a:lnTo>
                  <a:pt x="1403756" y="0"/>
                </a:lnTo>
                <a:lnTo>
                  <a:pt x="1350924" y="0"/>
                </a:lnTo>
                <a:lnTo>
                  <a:pt x="1518856" y="684936"/>
                </a:lnTo>
                <a:lnTo>
                  <a:pt x="720178" y="684936"/>
                </a:lnTo>
                <a:lnTo>
                  <a:pt x="561517" y="0"/>
                </a:lnTo>
                <a:lnTo>
                  <a:pt x="508685" y="0"/>
                </a:lnTo>
                <a:lnTo>
                  <a:pt x="666711" y="684936"/>
                </a:lnTo>
                <a:lnTo>
                  <a:pt x="0" y="684936"/>
                </a:lnTo>
                <a:lnTo>
                  <a:pt x="11988" y="739686"/>
                </a:lnTo>
                <a:lnTo>
                  <a:pt x="679348" y="739686"/>
                </a:lnTo>
                <a:lnTo>
                  <a:pt x="850023" y="1479372"/>
                </a:lnTo>
                <a:lnTo>
                  <a:pt x="904227" y="1479372"/>
                </a:lnTo>
                <a:lnTo>
                  <a:pt x="732866" y="739686"/>
                </a:lnTo>
                <a:lnTo>
                  <a:pt x="1532293" y="739686"/>
                </a:lnTo>
                <a:lnTo>
                  <a:pt x="1713661" y="1479372"/>
                </a:lnTo>
                <a:lnTo>
                  <a:pt x="1767865" y="1479372"/>
                </a:lnTo>
                <a:lnTo>
                  <a:pt x="1585810" y="739686"/>
                </a:lnTo>
                <a:lnTo>
                  <a:pt x="2224659" y="739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5257297" y="16459255"/>
            <a:ext cx="807085" cy="685165"/>
          </a:xfrm>
          <a:custGeom>
            <a:avLst/>
            <a:gdLst/>
            <a:ahLst/>
            <a:cxnLst/>
            <a:rect l="l" t="t" r="r" b="b"/>
            <a:pathLst>
              <a:path w="807085" h="685165">
                <a:moveTo>
                  <a:pt x="806791" y="684935"/>
                </a:moveTo>
                <a:lnTo>
                  <a:pt x="168583" y="684935"/>
                </a:lnTo>
                <a:lnTo>
                  <a:pt x="0" y="0"/>
                </a:lnTo>
                <a:lnTo>
                  <a:pt x="806791" y="684935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5257297" y="16459255"/>
            <a:ext cx="168910" cy="685165"/>
          </a:xfrm>
          <a:custGeom>
            <a:avLst/>
            <a:gdLst/>
            <a:ahLst/>
            <a:cxnLst/>
            <a:rect l="l" t="t" r="r" b="b"/>
            <a:pathLst>
              <a:path w="168910" h="685165">
                <a:moveTo>
                  <a:pt x="168583" y="684935"/>
                </a:moveTo>
                <a:lnTo>
                  <a:pt x="0" y="0"/>
                </a:lnTo>
                <a:lnTo>
                  <a:pt x="168583" y="684935"/>
                </a:lnTo>
                <a:close/>
              </a:path>
            </a:pathLst>
          </a:custGeom>
          <a:solidFill>
            <a:srgbClr val="707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4415054" y="16459255"/>
            <a:ext cx="957580" cy="685165"/>
          </a:xfrm>
          <a:custGeom>
            <a:avLst/>
            <a:gdLst/>
            <a:ahLst/>
            <a:cxnLst/>
            <a:rect l="l" t="t" r="r" b="b"/>
            <a:pathLst>
              <a:path w="957579" h="685165">
                <a:moveTo>
                  <a:pt x="957380" y="684935"/>
                </a:moveTo>
                <a:lnTo>
                  <a:pt x="158669" y="684935"/>
                </a:lnTo>
                <a:lnTo>
                  <a:pt x="0" y="0"/>
                </a:lnTo>
                <a:lnTo>
                  <a:pt x="957380" y="684935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4415054" y="16459255"/>
            <a:ext cx="158750" cy="685165"/>
          </a:xfrm>
          <a:custGeom>
            <a:avLst/>
            <a:gdLst/>
            <a:ahLst/>
            <a:cxnLst/>
            <a:rect l="l" t="t" r="r" b="b"/>
            <a:pathLst>
              <a:path w="158750" h="685165">
                <a:moveTo>
                  <a:pt x="158669" y="684935"/>
                </a:moveTo>
                <a:lnTo>
                  <a:pt x="0" y="0"/>
                </a:lnTo>
                <a:lnTo>
                  <a:pt x="158669" y="684935"/>
                </a:lnTo>
                <a:close/>
              </a:path>
            </a:pathLst>
          </a:custGeom>
          <a:solidFill>
            <a:srgbClr val="707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3703167" y="16459263"/>
            <a:ext cx="2565400" cy="1479550"/>
          </a:xfrm>
          <a:custGeom>
            <a:avLst/>
            <a:gdLst/>
            <a:ahLst/>
            <a:cxnLst/>
            <a:rect l="l" t="t" r="r" b="b"/>
            <a:pathLst>
              <a:path w="2565400" h="1479550">
                <a:moveTo>
                  <a:pt x="817105" y="684936"/>
                </a:moveTo>
                <a:lnTo>
                  <a:pt x="0" y="0"/>
                </a:lnTo>
                <a:lnTo>
                  <a:pt x="150368" y="684936"/>
                </a:lnTo>
                <a:lnTo>
                  <a:pt x="817105" y="684936"/>
                </a:lnTo>
                <a:close/>
              </a:path>
              <a:path w="2565400" h="1479550">
                <a:moveTo>
                  <a:pt x="1864029" y="1479372"/>
                </a:moveTo>
                <a:lnTo>
                  <a:pt x="883297" y="739686"/>
                </a:lnTo>
                <a:lnTo>
                  <a:pt x="1054595" y="1479372"/>
                </a:lnTo>
                <a:lnTo>
                  <a:pt x="1864029" y="1479372"/>
                </a:lnTo>
                <a:close/>
              </a:path>
              <a:path w="2565400" h="1479550">
                <a:moveTo>
                  <a:pt x="2564981" y="1479372"/>
                </a:moveTo>
                <a:lnTo>
                  <a:pt x="1736178" y="739686"/>
                </a:lnTo>
                <a:lnTo>
                  <a:pt x="1918233" y="1479372"/>
                </a:lnTo>
                <a:lnTo>
                  <a:pt x="2564981" y="1479372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4586466" y="17198940"/>
            <a:ext cx="171450" cy="739775"/>
          </a:xfrm>
          <a:custGeom>
            <a:avLst/>
            <a:gdLst/>
            <a:ahLst/>
            <a:cxnLst/>
            <a:rect l="l" t="t" r="r" b="b"/>
            <a:pathLst>
              <a:path w="171450" h="739775">
                <a:moveTo>
                  <a:pt x="171304" y="739684"/>
                </a:moveTo>
                <a:lnTo>
                  <a:pt x="0" y="0"/>
                </a:lnTo>
                <a:lnTo>
                  <a:pt x="171304" y="739684"/>
                </a:lnTo>
                <a:close/>
              </a:path>
            </a:pathLst>
          </a:custGeom>
          <a:solidFill>
            <a:srgbClr val="707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3865528" y="17198940"/>
            <a:ext cx="838200" cy="739775"/>
          </a:xfrm>
          <a:custGeom>
            <a:avLst/>
            <a:gdLst/>
            <a:ahLst/>
            <a:cxnLst/>
            <a:rect l="l" t="t" r="r" b="b"/>
            <a:pathLst>
              <a:path w="838200" h="739775">
                <a:moveTo>
                  <a:pt x="838041" y="739684"/>
                </a:moveTo>
                <a:lnTo>
                  <a:pt x="162360" y="739684"/>
                </a:lnTo>
                <a:lnTo>
                  <a:pt x="0" y="0"/>
                </a:lnTo>
                <a:lnTo>
                  <a:pt x="838041" y="739684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702763" y="17016747"/>
            <a:ext cx="2484120" cy="1271270"/>
          </a:xfrm>
          <a:custGeom>
            <a:avLst/>
            <a:gdLst/>
            <a:ahLst/>
            <a:cxnLst/>
            <a:rect l="l" t="t" r="r" b="b"/>
            <a:pathLst>
              <a:path w="2484120" h="1271269">
                <a:moveTo>
                  <a:pt x="2484113" y="1271252"/>
                </a:moveTo>
                <a:lnTo>
                  <a:pt x="33537" y="1271252"/>
                </a:lnTo>
                <a:lnTo>
                  <a:pt x="0" y="844535"/>
                </a:lnTo>
                <a:lnTo>
                  <a:pt x="9473" y="547569"/>
                </a:lnTo>
                <a:lnTo>
                  <a:pt x="85755" y="307377"/>
                </a:lnTo>
                <a:lnTo>
                  <a:pt x="248634" y="0"/>
                </a:lnTo>
                <a:lnTo>
                  <a:pt x="1470976" y="0"/>
                </a:lnTo>
                <a:lnTo>
                  <a:pt x="2484113" y="1271252"/>
                </a:lnTo>
                <a:close/>
              </a:path>
            </a:pathLst>
          </a:custGeom>
          <a:solidFill>
            <a:srgbClr val="759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702763" y="17016748"/>
            <a:ext cx="2424430" cy="1271270"/>
          </a:xfrm>
          <a:custGeom>
            <a:avLst/>
            <a:gdLst/>
            <a:ahLst/>
            <a:cxnLst/>
            <a:rect l="l" t="t" r="r" b="b"/>
            <a:pathLst>
              <a:path w="2424430" h="1271269">
                <a:moveTo>
                  <a:pt x="404462" y="1271252"/>
                </a:moveTo>
                <a:lnTo>
                  <a:pt x="33537" y="1271252"/>
                </a:lnTo>
                <a:lnTo>
                  <a:pt x="0" y="844535"/>
                </a:lnTo>
                <a:lnTo>
                  <a:pt x="9473" y="547569"/>
                </a:lnTo>
                <a:lnTo>
                  <a:pt x="85755" y="307377"/>
                </a:lnTo>
                <a:lnTo>
                  <a:pt x="248634" y="0"/>
                </a:lnTo>
                <a:lnTo>
                  <a:pt x="786675" y="0"/>
                </a:lnTo>
                <a:lnTo>
                  <a:pt x="2056897" y="735158"/>
                </a:lnTo>
                <a:lnTo>
                  <a:pt x="2424046" y="1195841"/>
                </a:lnTo>
                <a:lnTo>
                  <a:pt x="428682" y="1195841"/>
                </a:lnTo>
                <a:lnTo>
                  <a:pt x="404462" y="1271252"/>
                </a:lnTo>
                <a:close/>
              </a:path>
            </a:pathLst>
          </a:custGeom>
          <a:solidFill>
            <a:srgbClr val="506A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732124" y="17074946"/>
            <a:ext cx="350520" cy="1213485"/>
          </a:xfrm>
          <a:custGeom>
            <a:avLst/>
            <a:gdLst/>
            <a:ahLst/>
            <a:cxnLst/>
            <a:rect l="l" t="t" r="r" b="b"/>
            <a:pathLst>
              <a:path w="350519" h="1213484">
                <a:moveTo>
                  <a:pt x="330206" y="1213053"/>
                </a:moveTo>
                <a:lnTo>
                  <a:pt x="3809" y="1213053"/>
                </a:lnTo>
                <a:lnTo>
                  <a:pt x="909" y="1164775"/>
                </a:lnTo>
                <a:lnTo>
                  <a:pt x="0" y="1112197"/>
                </a:lnTo>
                <a:lnTo>
                  <a:pt x="73" y="989383"/>
                </a:lnTo>
                <a:lnTo>
                  <a:pt x="1901" y="905590"/>
                </a:lnTo>
                <a:lnTo>
                  <a:pt x="3661" y="860937"/>
                </a:lnTo>
                <a:lnTo>
                  <a:pt x="6076" y="814681"/>
                </a:lnTo>
                <a:lnTo>
                  <a:pt x="9213" y="766997"/>
                </a:lnTo>
                <a:lnTo>
                  <a:pt x="13140" y="718061"/>
                </a:lnTo>
                <a:lnTo>
                  <a:pt x="17925" y="668049"/>
                </a:lnTo>
                <a:lnTo>
                  <a:pt x="23635" y="617137"/>
                </a:lnTo>
                <a:lnTo>
                  <a:pt x="30338" y="565501"/>
                </a:lnTo>
                <a:lnTo>
                  <a:pt x="38101" y="513316"/>
                </a:lnTo>
                <a:lnTo>
                  <a:pt x="46993" y="460759"/>
                </a:lnTo>
                <a:lnTo>
                  <a:pt x="57081" y="408005"/>
                </a:lnTo>
                <a:lnTo>
                  <a:pt x="68433" y="355231"/>
                </a:lnTo>
                <a:lnTo>
                  <a:pt x="81116" y="302612"/>
                </a:lnTo>
                <a:lnTo>
                  <a:pt x="95198" y="250323"/>
                </a:lnTo>
                <a:lnTo>
                  <a:pt x="110748" y="198541"/>
                </a:lnTo>
                <a:lnTo>
                  <a:pt x="127831" y="147442"/>
                </a:lnTo>
                <a:lnTo>
                  <a:pt x="146517" y="97202"/>
                </a:lnTo>
                <a:lnTo>
                  <a:pt x="166873" y="47996"/>
                </a:lnTo>
                <a:lnTo>
                  <a:pt x="188967" y="0"/>
                </a:lnTo>
                <a:lnTo>
                  <a:pt x="350285" y="729284"/>
                </a:lnTo>
                <a:lnTo>
                  <a:pt x="336034" y="965901"/>
                </a:lnTo>
                <a:lnTo>
                  <a:pt x="330435" y="1164569"/>
                </a:lnTo>
                <a:lnTo>
                  <a:pt x="330206" y="1213053"/>
                </a:lnTo>
                <a:close/>
              </a:path>
            </a:pathLst>
          </a:custGeom>
          <a:solidFill>
            <a:srgbClr val="4961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790397" y="16411134"/>
            <a:ext cx="2803525" cy="1736725"/>
          </a:xfrm>
          <a:custGeom>
            <a:avLst/>
            <a:gdLst/>
            <a:ahLst/>
            <a:cxnLst/>
            <a:rect l="l" t="t" r="r" b="b"/>
            <a:pathLst>
              <a:path w="2803525" h="1736725">
                <a:moveTo>
                  <a:pt x="2762909" y="1736304"/>
                </a:moveTo>
                <a:lnTo>
                  <a:pt x="367882" y="1736304"/>
                </a:lnTo>
                <a:lnTo>
                  <a:pt x="0" y="72855"/>
                </a:lnTo>
                <a:lnTo>
                  <a:pt x="49772" y="0"/>
                </a:lnTo>
                <a:lnTo>
                  <a:pt x="2803317" y="1671154"/>
                </a:lnTo>
                <a:lnTo>
                  <a:pt x="2762909" y="1736304"/>
                </a:lnTo>
                <a:close/>
              </a:path>
            </a:pathLst>
          </a:custGeom>
          <a:solidFill>
            <a:srgbClr val="8FB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840170" y="16411134"/>
            <a:ext cx="2753995" cy="1671320"/>
          </a:xfrm>
          <a:custGeom>
            <a:avLst/>
            <a:gdLst/>
            <a:ahLst/>
            <a:cxnLst/>
            <a:rect l="l" t="t" r="r" b="b"/>
            <a:pathLst>
              <a:path w="2753995" h="1671319">
                <a:moveTo>
                  <a:pt x="2753545" y="1671154"/>
                </a:moveTo>
                <a:lnTo>
                  <a:pt x="364938" y="1671154"/>
                </a:lnTo>
                <a:lnTo>
                  <a:pt x="0" y="0"/>
                </a:lnTo>
                <a:lnTo>
                  <a:pt x="2322307" y="0"/>
                </a:lnTo>
                <a:lnTo>
                  <a:pt x="2753545" y="16711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931614" y="16507135"/>
            <a:ext cx="2565400" cy="1479550"/>
          </a:xfrm>
          <a:custGeom>
            <a:avLst/>
            <a:gdLst/>
            <a:ahLst/>
            <a:cxnLst/>
            <a:rect l="l" t="t" r="r" b="b"/>
            <a:pathLst>
              <a:path w="2565400" h="1479550">
                <a:moveTo>
                  <a:pt x="2565094" y="1479154"/>
                </a:moveTo>
                <a:lnTo>
                  <a:pt x="324844" y="1479154"/>
                </a:lnTo>
                <a:lnTo>
                  <a:pt x="0" y="0"/>
                </a:lnTo>
                <a:lnTo>
                  <a:pt x="2185094" y="0"/>
                </a:lnTo>
                <a:lnTo>
                  <a:pt x="2565094" y="1479154"/>
                </a:lnTo>
                <a:close/>
              </a:path>
            </a:pathLst>
          </a:custGeom>
          <a:solidFill>
            <a:srgbClr val="242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081989" y="16507142"/>
            <a:ext cx="2225040" cy="1479550"/>
          </a:xfrm>
          <a:custGeom>
            <a:avLst/>
            <a:gdLst/>
            <a:ahLst/>
            <a:cxnLst/>
            <a:rect l="l" t="t" r="r" b="b"/>
            <a:pathLst>
              <a:path w="2225040" h="1479550">
                <a:moveTo>
                  <a:pt x="2224773" y="739571"/>
                </a:moveTo>
                <a:lnTo>
                  <a:pt x="2210651" y="684847"/>
                </a:lnTo>
                <a:lnTo>
                  <a:pt x="1572374" y="684847"/>
                </a:lnTo>
                <a:lnTo>
                  <a:pt x="1403756" y="0"/>
                </a:lnTo>
                <a:lnTo>
                  <a:pt x="1350924" y="0"/>
                </a:lnTo>
                <a:lnTo>
                  <a:pt x="1518869" y="684847"/>
                </a:lnTo>
                <a:lnTo>
                  <a:pt x="720280" y="684847"/>
                </a:lnTo>
                <a:lnTo>
                  <a:pt x="561606" y="0"/>
                </a:lnTo>
                <a:lnTo>
                  <a:pt x="508673" y="0"/>
                </a:lnTo>
                <a:lnTo>
                  <a:pt x="666775" y="684847"/>
                </a:lnTo>
                <a:lnTo>
                  <a:pt x="0" y="684847"/>
                </a:lnTo>
                <a:lnTo>
                  <a:pt x="11988" y="739571"/>
                </a:lnTo>
                <a:lnTo>
                  <a:pt x="679399" y="739571"/>
                </a:lnTo>
                <a:lnTo>
                  <a:pt x="850150" y="1479156"/>
                </a:lnTo>
                <a:lnTo>
                  <a:pt x="904341" y="1479156"/>
                </a:lnTo>
                <a:lnTo>
                  <a:pt x="732967" y="739571"/>
                </a:lnTo>
                <a:lnTo>
                  <a:pt x="1532280" y="739571"/>
                </a:lnTo>
                <a:lnTo>
                  <a:pt x="1713661" y="1479156"/>
                </a:lnTo>
                <a:lnTo>
                  <a:pt x="1767967" y="1479156"/>
                </a:lnTo>
                <a:lnTo>
                  <a:pt x="1585849" y="739571"/>
                </a:lnTo>
                <a:lnTo>
                  <a:pt x="2224773" y="7395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643596" y="16507142"/>
            <a:ext cx="1649095" cy="685165"/>
          </a:xfrm>
          <a:custGeom>
            <a:avLst/>
            <a:gdLst/>
            <a:ahLst/>
            <a:cxnLst/>
            <a:rect l="l" t="t" r="r" b="b"/>
            <a:pathLst>
              <a:path w="1649095" h="685165">
                <a:moveTo>
                  <a:pt x="957275" y="684847"/>
                </a:moveTo>
                <a:lnTo>
                  <a:pt x="0" y="0"/>
                </a:lnTo>
                <a:lnTo>
                  <a:pt x="158686" y="684847"/>
                </a:lnTo>
                <a:lnTo>
                  <a:pt x="957275" y="684847"/>
                </a:lnTo>
                <a:close/>
              </a:path>
              <a:path w="1649095" h="685165">
                <a:moveTo>
                  <a:pt x="1649044" y="684847"/>
                </a:moveTo>
                <a:lnTo>
                  <a:pt x="842149" y="0"/>
                </a:lnTo>
                <a:lnTo>
                  <a:pt x="1010729" y="684847"/>
                </a:lnTo>
                <a:lnTo>
                  <a:pt x="1649044" y="684847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931608" y="16507142"/>
            <a:ext cx="2565400" cy="1479550"/>
          </a:xfrm>
          <a:custGeom>
            <a:avLst/>
            <a:gdLst/>
            <a:ahLst/>
            <a:cxnLst/>
            <a:rect l="l" t="t" r="r" b="b"/>
            <a:pathLst>
              <a:path w="2565400" h="1479550">
                <a:moveTo>
                  <a:pt x="817118" y="684847"/>
                </a:moveTo>
                <a:lnTo>
                  <a:pt x="0" y="0"/>
                </a:lnTo>
                <a:lnTo>
                  <a:pt x="150380" y="684847"/>
                </a:lnTo>
                <a:lnTo>
                  <a:pt x="817118" y="684847"/>
                </a:lnTo>
                <a:close/>
              </a:path>
              <a:path w="2565400" h="1479550">
                <a:moveTo>
                  <a:pt x="1864042" y="1479156"/>
                </a:moveTo>
                <a:lnTo>
                  <a:pt x="883399" y="739571"/>
                </a:lnTo>
                <a:lnTo>
                  <a:pt x="1054722" y="1479156"/>
                </a:lnTo>
                <a:lnTo>
                  <a:pt x="1864042" y="1479156"/>
                </a:lnTo>
                <a:close/>
              </a:path>
              <a:path w="2565400" h="1479550">
                <a:moveTo>
                  <a:pt x="2565095" y="1479156"/>
                </a:moveTo>
                <a:lnTo>
                  <a:pt x="1736293" y="739571"/>
                </a:lnTo>
                <a:lnTo>
                  <a:pt x="1918347" y="1479156"/>
                </a:lnTo>
                <a:lnTo>
                  <a:pt x="2565095" y="1479156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815020" y="17246711"/>
            <a:ext cx="171450" cy="739775"/>
          </a:xfrm>
          <a:custGeom>
            <a:avLst/>
            <a:gdLst/>
            <a:ahLst/>
            <a:cxnLst/>
            <a:rect l="l" t="t" r="r" b="b"/>
            <a:pathLst>
              <a:path w="171450" h="739775">
                <a:moveTo>
                  <a:pt x="171315" y="739577"/>
                </a:moveTo>
                <a:lnTo>
                  <a:pt x="0" y="0"/>
                </a:lnTo>
                <a:lnTo>
                  <a:pt x="171315" y="739577"/>
                </a:lnTo>
                <a:close/>
              </a:path>
            </a:pathLst>
          </a:custGeom>
          <a:solidFill>
            <a:srgbClr val="707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093985" y="17246711"/>
            <a:ext cx="838200" cy="739775"/>
          </a:xfrm>
          <a:custGeom>
            <a:avLst/>
            <a:gdLst/>
            <a:ahLst/>
            <a:cxnLst/>
            <a:rect l="l" t="t" r="r" b="b"/>
            <a:pathLst>
              <a:path w="838200" h="739775">
                <a:moveTo>
                  <a:pt x="838156" y="739577"/>
                </a:moveTo>
                <a:lnTo>
                  <a:pt x="162473" y="739577"/>
                </a:lnTo>
                <a:lnTo>
                  <a:pt x="0" y="0"/>
                </a:lnTo>
                <a:lnTo>
                  <a:pt x="838156" y="739577"/>
                </a:lnTo>
                <a:close/>
              </a:path>
            </a:pathLst>
          </a:custGeom>
          <a:solidFill>
            <a:srgbClr val="131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2635" y="1166072"/>
            <a:ext cx="4581728" cy="10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198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4821" y="6742748"/>
            <a:ext cx="7381240" cy="382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97580" y="17007840"/>
            <a:ext cx="329184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14350" y="17007840"/>
            <a:ext cx="236601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06640" y="17007840"/>
            <a:ext cx="236601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.mp3"/><Relationship Id="rId7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11" Type="http://schemas.openxmlformats.org/officeDocument/2006/relationships/slide" Target="slide21.xm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4.xml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0.xml"/><Relationship Id="rId7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5.xml"/><Relationship Id="rId7" Type="http://schemas.openxmlformats.org/officeDocument/2006/relationships/slide" Target="slide20.xml"/><Relationship Id="rId2" Type="http://schemas.openxmlformats.org/officeDocument/2006/relationships/video" Target="https://www.youtube.com/embed/iQYh9ELefWY?start=53&amp;feature=oembed" TargetMode="External"/><Relationship Id="rId1" Type="http://schemas.openxmlformats.org/officeDocument/2006/relationships/tags" Target="../tags/tag12.xml"/><Relationship Id="rId6" Type="http://schemas.openxmlformats.org/officeDocument/2006/relationships/audio" Target="../media/audio1.wav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52.png"/><Relationship Id="rId11" Type="http://schemas.openxmlformats.org/officeDocument/2006/relationships/slide" Target="slide21.xml"/><Relationship Id="rId5" Type="http://schemas.openxmlformats.org/officeDocument/2006/relationships/image" Target="../media/image51.png"/><Relationship Id="rId10" Type="http://schemas.openxmlformats.org/officeDocument/2006/relationships/audio" Target="../media/audio1.wav"/><Relationship Id="rId4" Type="http://schemas.openxmlformats.org/officeDocument/2006/relationships/image" Target="../media/image50.png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1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slide" Target="slide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Layout" Target="../slideLayouts/slideLayout5.xml"/><Relationship Id="rId7" Type="http://schemas.openxmlformats.org/officeDocument/2006/relationships/slide" Target="slide2.xml"/><Relationship Id="rId2" Type="http://schemas.openxmlformats.org/officeDocument/2006/relationships/video" Target="https://www.youtube.com/embed/47TR_Sal-Gk?feature=oembed" TargetMode="External"/><Relationship Id="rId1" Type="http://schemas.openxmlformats.org/officeDocument/2006/relationships/tags" Target="../tags/tag15.xml"/><Relationship Id="rId6" Type="http://schemas.openxmlformats.org/officeDocument/2006/relationships/audio" Target="../media/audio1.wav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6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Layout" Target="../slideLayouts/slideLayout5.xml"/><Relationship Id="rId7" Type="http://schemas.openxmlformats.org/officeDocument/2006/relationships/slide" Target="slide2.xml"/><Relationship Id="rId2" Type="http://schemas.openxmlformats.org/officeDocument/2006/relationships/video" Target="https://www.youtube.com/embed/IuRacdm1-Eg?start=117&amp;feature=oembed" TargetMode="External"/><Relationship Id="rId1" Type="http://schemas.openxmlformats.org/officeDocument/2006/relationships/tags" Target="../tags/tag18.xml"/><Relationship Id="rId6" Type="http://schemas.openxmlformats.org/officeDocument/2006/relationships/audio" Target="../media/audio1.wa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66.png"/><Relationship Id="rId11" Type="http://schemas.openxmlformats.org/officeDocument/2006/relationships/slide" Target="slide21.xml"/><Relationship Id="rId5" Type="http://schemas.openxmlformats.org/officeDocument/2006/relationships/image" Target="../media/image65.png"/><Relationship Id="rId10" Type="http://schemas.openxmlformats.org/officeDocument/2006/relationships/slide" Target="slide2.xml"/><Relationship Id="rId4" Type="http://schemas.openxmlformats.org/officeDocument/2006/relationships/image" Target="../media/image64.png"/><Relationship Id="rId9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9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hyperlink" Target="https://take.quiz-maker.com/QPCCGQZSW" TargetMode="External"/><Relationship Id="rId4" Type="http://schemas.openxmlformats.org/officeDocument/2006/relationships/image" Target="../media/image1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notesSlide" Target="../notesSlides/notesSlide2.xml"/><Relationship Id="rId7" Type="http://schemas.openxmlformats.org/officeDocument/2006/relationships/slide" Target="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slide" Target="slide19.xml"/><Relationship Id="rId5" Type="http://schemas.openxmlformats.org/officeDocument/2006/relationships/audio" Target="../media/audio1.wav"/><Relationship Id="rId4" Type="http://schemas.openxmlformats.org/officeDocument/2006/relationships/slide" Target="slide3.xml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mailto:Faidatunmubasiroh.2021@student.uny.ac.id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hyperlink" Target="https://www.youtube.com/watch?v=IuRacdm1-Eg&amp;t=117s" TargetMode="External"/><Relationship Id="rId3" Type="http://schemas.openxmlformats.org/officeDocument/2006/relationships/notesSlide" Target="../notesSlides/notesSlide21.xml"/><Relationship Id="rId7" Type="http://schemas.openxmlformats.org/officeDocument/2006/relationships/slide" Target="slide2.xml"/><Relationship Id="rId12" Type="http://schemas.openxmlformats.org/officeDocument/2006/relationships/hyperlink" Target="https://www.youtube.com/watch?v=47TR_Sal-Gk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11" Type="http://schemas.openxmlformats.org/officeDocument/2006/relationships/hyperlink" Target="https://www.youtube.com/watch?v=iQYh9ELefWY&amp;t=53s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www.youtube.com/watch?v=Pr8SuvEm8ik&amp;t=1s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youtube.com/watch?v=hQKOjMiOi-k&amp;t=285s" TargetMode="External"/><Relationship Id="rId14" Type="http://schemas.openxmlformats.org/officeDocument/2006/relationships/hyperlink" Target="http://www.canva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slide" Target="slide20.xml"/><Relationship Id="rId5" Type="http://schemas.openxmlformats.org/officeDocument/2006/relationships/image" Target="../media/image2.png"/><Relationship Id="rId10" Type="http://schemas.openxmlformats.org/officeDocument/2006/relationships/audio" Target="../media/audio1.wav"/><Relationship Id="rId4" Type="http://schemas.openxmlformats.org/officeDocument/2006/relationships/image" Target="../media/image1.png"/><Relationship Id="rId9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slide" Target="slide13.xml"/><Relationship Id="rId3" Type="http://schemas.openxmlformats.org/officeDocument/2006/relationships/notesSlide" Target="../notesSlides/notesSlide4.xml"/><Relationship Id="rId21" Type="http://schemas.openxmlformats.org/officeDocument/2006/relationships/slide" Target="slide5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audio" Target="../media/audio1.wav"/><Relationship Id="rId20" Type="http://schemas.openxmlformats.org/officeDocument/2006/relationships/slide" Target="slide2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slide" Target="slide7.xml"/><Relationship Id="rId10" Type="http://schemas.openxmlformats.org/officeDocument/2006/relationships/image" Target="../media/image31.png"/><Relationship Id="rId19" Type="http://schemas.openxmlformats.org/officeDocument/2006/relationships/slide" Target="slide16.xm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5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7.png"/><Relationship Id="rId2" Type="http://schemas.openxmlformats.org/officeDocument/2006/relationships/video" Target="https://www.youtube.com/embed/hQKOjMiOi-k?start=285&amp;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11" Type="http://schemas.openxmlformats.org/officeDocument/2006/relationships/image" Target="../media/image38.jpeg"/><Relationship Id="rId5" Type="http://schemas.openxmlformats.org/officeDocument/2006/relationships/image" Target="../media/image16.png"/><Relationship Id="rId10" Type="http://schemas.openxmlformats.org/officeDocument/2006/relationships/slide" Target="slide2.xml"/><Relationship Id="rId4" Type="http://schemas.openxmlformats.org/officeDocument/2006/relationships/notesSlide" Target="../notesSlides/notesSlide6.xml"/><Relationship Id="rId9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png"/><Relationship Id="rId2" Type="http://schemas.openxmlformats.org/officeDocument/2006/relationships/video" Target="https://www.youtube.com/embed/Pr8SuvEm8ik?start=1&amp;feature=oembed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image" Target="../media/image41.jpeg"/><Relationship Id="rId5" Type="http://schemas.openxmlformats.org/officeDocument/2006/relationships/image" Target="../media/image16.png"/><Relationship Id="rId10" Type="http://schemas.openxmlformats.org/officeDocument/2006/relationships/slide" Target="slide20.xml"/><Relationship Id="rId4" Type="http://schemas.openxmlformats.org/officeDocument/2006/relationships/notesSlide" Target="../notesSlides/notesSlide8.xml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3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11" Type="http://schemas.openxmlformats.org/officeDocument/2006/relationships/audio" Target="../media/audio1.wav"/><Relationship Id="rId5" Type="http://schemas.openxmlformats.org/officeDocument/2006/relationships/image" Target="../media/image17.png"/><Relationship Id="rId10" Type="http://schemas.openxmlformats.org/officeDocument/2006/relationships/image" Target="../media/image4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0132" y="-5705"/>
            <a:ext cx="10287000" cy="15203169"/>
          </a:xfrm>
          <a:custGeom>
            <a:avLst/>
            <a:gdLst/>
            <a:ahLst/>
            <a:cxnLst/>
            <a:rect l="l" t="t" r="r" b="b"/>
            <a:pathLst>
              <a:path w="10287000" h="15203169">
                <a:moveTo>
                  <a:pt x="0" y="15202888"/>
                </a:moveTo>
                <a:lnTo>
                  <a:pt x="10287000" y="15202888"/>
                </a:lnTo>
                <a:lnTo>
                  <a:pt x="10287000" y="0"/>
                </a:lnTo>
                <a:lnTo>
                  <a:pt x="0" y="0"/>
                </a:lnTo>
                <a:lnTo>
                  <a:pt x="0" y="1520288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938699"/>
            <a:ext cx="10287000" cy="4152900"/>
          </a:xfrm>
          <a:custGeom>
            <a:avLst/>
            <a:gdLst/>
            <a:ahLst/>
            <a:cxnLst/>
            <a:rect l="l" t="t" r="r" b="b"/>
            <a:pathLst>
              <a:path w="10287000" h="4152900">
                <a:moveTo>
                  <a:pt x="10287000" y="4152900"/>
                </a:moveTo>
                <a:lnTo>
                  <a:pt x="10274279" y="4152900"/>
                </a:lnTo>
                <a:lnTo>
                  <a:pt x="10235761" y="4114800"/>
                </a:lnTo>
                <a:lnTo>
                  <a:pt x="10196514" y="4089400"/>
                </a:lnTo>
                <a:lnTo>
                  <a:pt x="10156519" y="4051300"/>
                </a:lnTo>
                <a:lnTo>
                  <a:pt x="10115758" y="4025900"/>
                </a:lnTo>
                <a:lnTo>
                  <a:pt x="10074215" y="4000500"/>
                </a:lnTo>
                <a:lnTo>
                  <a:pt x="10031870" y="3975100"/>
                </a:lnTo>
                <a:lnTo>
                  <a:pt x="9988707" y="3949700"/>
                </a:lnTo>
                <a:lnTo>
                  <a:pt x="9766967" y="3822700"/>
                </a:lnTo>
                <a:lnTo>
                  <a:pt x="9721991" y="3810000"/>
                </a:lnTo>
                <a:lnTo>
                  <a:pt x="9631093" y="3759200"/>
                </a:lnTo>
                <a:lnTo>
                  <a:pt x="9585196" y="3746500"/>
                </a:lnTo>
                <a:lnTo>
                  <a:pt x="9539017" y="3721100"/>
                </a:lnTo>
                <a:lnTo>
                  <a:pt x="9398909" y="3683000"/>
                </a:lnTo>
                <a:lnTo>
                  <a:pt x="9351724" y="3657600"/>
                </a:lnTo>
                <a:lnTo>
                  <a:pt x="8967354" y="3556000"/>
                </a:lnTo>
                <a:lnTo>
                  <a:pt x="8918633" y="3556000"/>
                </a:lnTo>
                <a:lnTo>
                  <a:pt x="8771864" y="3517900"/>
                </a:lnTo>
                <a:lnTo>
                  <a:pt x="8722782" y="3517900"/>
                </a:lnTo>
                <a:lnTo>
                  <a:pt x="8673640" y="3505200"/>
                </a:lnTo>
                <a:lnTo>
                  <a:pt x="8624451" y="3505200"/>
                </a:lnTo>
                <a:lnTo>
                  <a:pt x="8575228" y="3492500"/>
                </a:lnTo>
                <a:lnTo>
                  <a:pt x="8525983" y="3492500"/>
                </a:lnTo>
                <a:lnTo>
                  <a:pt x="8476729" y="3479800"/>
                </a:lnTo>
                <a:lnTo>
                  <a:pt x="8374787" y="3479800"/>
                </a:lnTo>
                <a:lnTo>
                  <a:pt x="8323801" y="3467100"/>
                </a:lnTo>
                <a:lnTo>
                  <a:pt x="8170792" y="3467100"/>
                </a:lnTo>
                <a:lnTo>
                  <a:pt x="8119774" y="3454400"/>
                </a:lnTo>
                <a:lnTo>
                  <a:pt x="7864588" y="3454400"/>
                </a:lnTo>
                <a:lnTo>
                  <a:pt x="7813536" y="3441700"/>
                </a:lnTo>
                <a:lnTo>
                  <a:pt x="1606862" y="3441700"/>
                </a:lnTo>
                <a:lnTo>
                  <a:pt x="1171561" y="3327400"/>
                </a:lnTo>
                <a:lnTo>
                  <a:pt x="1123904" y="3302000"/>
                </a:lnTo>
                <a:lnTo>
                  <a:pt x="981940" y="3263900"/>
                </a:lnTo>
                <a:lnTo>
                  <a:pt x="934976" y="3238500"/>
                </a:lnTo>
                <a:lnTo>
                  <a:pt x="841619" y="3213100"/>
                </a:lnTo>
                <a:lnTo>
                  <a:pt x="795239" y="3187700"/>
                </a:lnTo>
                <a:lnTo>
                  <a:pt x="749066" y="3175000"/>
                </a:lnTo>
                <a:lnTo>
                  <a:pt x="703106" y="3149600"/>
                </a:lnTo>
                <a:lnTo>
                  <a:pt x="657365" y="3136900"/>
                </a:lnTo>
                <a:lnTo>
                  <a:pt x="566565" y="3086100"/>
                </a:lnTo>
                <a:lnTo>
                  <a:pt x="521518" y="3073400"/>
                </a:lnTo>
                <a:lnTo>
                  <a:pt x="387864" y="2997200"/>
                </a:lnTo>
                <a:lnTo>
                  <a:pt x="343828" y="2984500"/>
                </a:lnTo>
                <a:lnTo>
                  <a:pt x="127792" y="2857500"/>
                </a:lnTo>
                <a:lnTo>
                  <a:pt x="86483" y="2832100"/>
                </a:lnTo>
                <a:lnTo>
                  <a:pt x="45354" y="2794000"/>
                </a:lnTo>
                <a:lnTo>
                  <a:pt x="4413" y="2768600"/>
                </a:lnTo>
                <a:lnTo>
                  <a:pt x="0" y="2768600"/>
                </a:lnTo>
                <a:lnTo>
                  <a:pt x="0" y="0"/>
                </a:lnTo>
                <a:lnTo>
                  <a:pt x="744006" y="0"/>
                </a:lnTo>
                <a:lnTo>
                  <a:pt x="756016" y="38100"/>
                </a:lnTo>
                <a:lnTo>
                  <a:pt x="769726" y="88900"/>
                </a:lnTo>
                <a:lnTo>
                  <a:pt x="785104" y="139700"/>
                </a:lnTo>
                <a:lnTo>
                  <a:pt x="802117" y="177800"/>
                </a:lnTo>
                <a:lnTo>
                  <a:pt x="820733" y="228600"/>
                </a:lnTo>
                <a:lnTo>
                  <a:pt x="840920" y="266700"/>
                </a:lnTo>
                <a:lnTo>
                  <a:pt x="862646" y="317500"/>
                </a:lnTo>
                <a:lnTo>
                  <a:pt x="885879" y="355600"/>
                </a:lnTo>
                <a:lnTo>
                  <a:pt x="910586" y="393700"/>
                </a:lnTo>
                <a:lnTo>
                  <a:pt x="936734" y="444500"/>
                </a:lnTo>
                <a:lnTo>
                  <a:pt x="964293" y="482600"/>
                </a:lnTo>
                <a:lnTo>
                  <a:pt x="993229" y="520700"/>
                </a:lnTo>
                <a:lnTo>
                  <a:pt x="1023511" y="558800"/>
                </a:lnTo>
                <a:lnTo>
                  <a:pt x="1055105" y="596900"/>
                </a:lnTo>
                <a:lnTo>
                  <a:pt x="1087981" y="635000"/>
                </a:lnTo>
                <a:lnTo>
                  <a:pt x="1122105" y="673100"/>
                </a:lnTo>
                <a:lnTo>
                  <a:pt x="1157445" y="711200"/>
                </a:lnTo>
                <a:lnTo>
                  <a:pt x="1193248" y="736600"/>
                </a:lnTo>
                <a:lnTo>
                  <a:pt x="1229775" y="774700"/>
                </a:lnTo>
                <a:lnTo>
                  <a:pt x="1267004" y="800100"/>
                </a:lnTo>
                <a:lnTo>
                  <a:pt x="1304915" y="838200"/>
                </a:lnTo>
                <a:lnTo>
                  <a:pt x="1343486" y="863600"/>
                </a:lnTo>
                <a:lnTo>
                  <a:pt x="1382697" y="901700"/>
                </a:lnTo>
                <a:lnTo>
                  <a:pt x="1462955" y="952500"/>
                </a:lnTo>
                <a:lnTo>
                  <a:pt x="1545521" y="1003300"/>
                </a:lnTo>
                <a:lnTo>
                  <a:pt x="1630227" y="1054100"/>
                </a:lnTo>
                <a:lnTo>
                  <a:pt x="1760930" y="1130300"/>
                </a:lnTo>
                <a:lnTo>
                  <a:pt x="1805386" y="1155700"/>
                </a:lnTo>
                <a:lnTo>
                  <a:pt x="1850252" y="1168400"/>
                </a:lnTo>
                <a:lnTo>
                  <a:pt x="1941126" y="1219200"/>
                </a:lnTo>
                <a:lnTo>
                  <a:pt x="1987093" y="1231900"/>
                </a:lnTo>
                <a:lnTo>
                  <a:pt x="2033386" y="1257300"/>
                </a:lnTo>
                <a:lnTo>
                  <a:pt x="2079983" y="1270000"/>
                </a:lnTo>
                <a:lnTo>
                  <a:pt x="2126863" y="1295400"/>
                </a:lnTo>
                <a:lnTo>
                  <a:pt x="2221391" y="1320800"/>
                </a:lnTo>
                <a:lnTo>
                  <a:pt x="2268996" y="1346200"/>
                </a:lnTo>
                <a:lnTo>
                  <a:pt x="2558083" y="1422400"/>
                </a:lnTo>
                <a:lnTo>
                  <a:pt x="2606645" y="1447800"/>
                </a:lnTo>
                <a:lnTo>
                  <a:pt x="2655260" y="1460500"/>
                </a:lnTo>
                <a:lnTo>
                  <a:pt x="2703907" y="1460500"/>
                </a:lnTo>
                <a:lnTo>
                  <a:pt x="2995284" y="1536700"/>
                </a:lnTo>
                <a:lnTo>
                  <a:pt x="3043567" y="1536700"/>
                </a:lnTo>
                <a:lnTo>
                  <a:pt x="3187518" y="1574800"/>
                </a:lnTo>
                <a:lnTo>
                  <a:pt x="3235132" y="1574800"/>
                </a:lnTo>
                <a:lnTo>
                  <a:pt x="3329681" y="1600200"/>
                </a:lnTo>
                <a:lnTo>
                  <a:pt x="3379814" y="1600200"/>
                </a:lnTo>
                <a:lnTo>
                  <a:pt x="3480141" y="1625600"/>
                </a:lnTo>
                <a:lnTo>
                  <a:pt x="3530334" y="1625600"/>
                </a:lnTo>
                <a:lnTo>
                  <a:pt x="3580546" y="1638300"/>
                </a:lnTo>
                <a:lnTo>
                  <a:pt x="3630777" y="1638300"/>
                </a:lnTo>
                <a:lnTo>
                  <a:pt x="3681026" y="1651000"/>
                </a:lnTo>
                <a:lnTo>
                  <a:pt x="3731294" y="1651000"/>
                </a:lnTo>
                <a:lnTo>
                  <a:pt x="3781580" y="1663700"/>
                </a:lnTo>
                <a:lnTo>
                  <a:pt x="3831883" y="1663700"/>
                </a:lnTo>
                <a:lnTo>
                  <a:pt x="3882204" y="1676400"/>
                </a:lnTo>
                <a:lnTo>
                  <a:pt x="3932541" y="1676400"/>
                </a:lnTo>
                <a:lnTo>
                  <a:pt x="3982895" y="1689100"/>
                </a:lnTo>
                <a:lnTo>
                  <a:pt x="4033265" y="1689100"/>
                </a:lnTo>
                <a:lnTo>
                  <a:pt x="4083651" y="1701800"/>
                </a:lnTo>
                <a:lnTo>
                  <a:pt x="4184470" y="1701800"/>
                </a:lnTo>
                <a:lnTo>
                  <a:pt x="4234902" y="1714500"/>
                </a:lnTo>
                <a:lnTo>
                  <a:pt x="4335809" y="1714500"/>
                </a:lnTo>
                <a:lnTo>
                  <a:pt x="4386283" y="1727200"/>
                </a:lnTo>
                <a:lnTo>
                  <a:pt x="4487273" y="1727200"/>
                </a:lnTo>
                <a:lnTo>
                  <a:pt x="4537787" y="1739900"/>
                </a:lnTo>
                <a:lnTo>
                  <a:pt x="4739967" y="1739900"/>
                </a:lnTo>
                <a:lnTo>
                  <a:pt x="4790541" y="1752600"/>
                </a:lnTo>
                <a:lnTo>
                  <a:pt x="5043567" y="1752600"/>
                </a:lnTo>
                <a:lnTo>
                  <a:pt x="5094202" y="1765300"/>
                </a:lnTo>
                <a:lnTo>
                  <a:pt x="9084253" y="1765300"/>
                </a:lnTo>
                <a:lnTo>
                  <a:pt x="9134387" y="1778000"/>
                </a:lnTo>
                <a:lnTo>
                  <a:pt x="9234551" y="1778000"/>
                </a:lnTo>
                <a:lnTo>
                  <a:pt x="9284579" y="1790700"/>
                </a:lnTo>
                <a:lnTo>
                  <a:pt x="9334570" y="1790700"/>
                </a:lnTo>
                <a:lnTo>
                  <a:pt x="9384523" y="1803400"/>
                </a:lnTo>
                <a:lnTo>
                  <a:pt x="9434436" y="1803400"/>
                </a:lnTo>
                <a:lnTo>
                  <a:pt x="9484307" y="1816100"/>
                </a:lnTo>
                <a:lnTo>
                  <a:pt x="9534137" y="1816100"/>
                </a:lnTo>
                <a:lnTo>
                  <a:pt x="9633666" y="1841500"/>
                </a:lnTo>
                <a:lnTo>
                  <a:pt x="9683363" y="1841500"/>
                </a:lnTo>
                <a:lnTo>
                  <a:pt x="9782616" y="1866900"/>
                </a:lnTo>
                <a:lnTo>
                  <a:pt x="9832169" y="1866900"/>
                </a:lnTo>
                <a:lnTo>
                  <a:pt x="9980525" y="1905000"/>
                </a:lnTo>
                <a:lnTo>
                  <a:pt x="10029871" y="1905000"/>
                </a:lnTo>
                <a:lnTo>
                  <a:pt x="10275760" y="1968500"/>
                </a:lnTo>
                <a:lnTo>
                  <a:pt x="10287000" y="1968500"/>
                </a:lnTo>
                <a:lnTo>
                  <a:pt x="10287000" y="4152900"/>
                </a:lnTo>
                <a:close/>
              </a:path>
              <a:path w="10287000" h="4152900">
                <a:moveTo>
                  <a:pt x="8227897" y="1727200"/>
                </a:moveTo>
                <a:lnTo>
                  <a:pt x="7468923" y="1727200"/>
                </a:lnTo>
                <a:lnTo>
                  <a:pt x="7519536" y="1714500"/>
                </a:lnTo>
                <a:lnTo>
                  <a:pt x="8177349" y="1714500"/>
                </a:lnTo>
                <a:lnTo>
                  <a:pt x="8227897" y="1727200"/>
                </a:lnTo>
                <a:close/>
              </a:path>
              <a:path w="10287000" h="4152900">
                <a:moveTo>
                  <a:pt x="8581301" y="1739900"/>
                </a:moveTo>
                <a:lnTo>
                  <a:pt x="6912694" y="1739900"/>
                </a:lnTo>
                <a:lnTo>
                  <a:pt x="6963200" y="1727200"/>
                </a:lnTo>
                <a:lnTo>
                  <a:pt x="8530869" y="1727200"/>
                </a:lnTo>
                <a:lnTo>
                  <a:pt x="8581301" y="1739900"/>
                </a:lnTo>
                <a:close/>
              </a:path>
              <a:path w="10287000" h="4152900">
                <a:moveTo>
                  <a:pt x="8833115" y="1752600"/>
                </a:moveTo>
                <a:lnTo>
                  <a:pt x="6459027" y="1752600"/>
                </a:lnTo>
                <a:lnTo>
                  <a:pt x="6811733" y="1739900"/>
                </a:lnTo>
                <a:lnTo>
                  <a:pt x="8782802" y="1739900"/>
                </a:lnTo>
                <a:lnTo>
                  <a:pt x="8833115" y="1752600"/>
                </a:lnTo>
                <a:close/>
              </a:path>
              <a:path w="10287000" h="4152900">
                <a:moveTo>
                  <a:pt x="8983888" y="1765300"/>
                </a:moveTo>
                <a:lnTo>
                  <a:pt x="6006829" y="1765300"/>
                </a:lnTo>
                <a:lnTo>
                  <a:pt x="6057577" y="1752600"/>
                </a:lnTo>
                <a:lnTo>
                  <a:pt x="8933659" y="1752600"/>
                </a:lnTo>
                <a:lnTo>
                  <a:pt x="8983888" y="1765300"/>
                </a:lnTo>
                <a:close/>
              </a:path>
              <a:path w="10287000" h="4152900">
                <a:moveTo>
                  <a:pt x="6588428" y="3492500"/>
                </a:moveTo>
                <a:lnTo>
                  <a:pt x="1852589" y="3492500"/>
                </a:lnTo>
                <a:lnTo>
                  <a:pt x="1655826" y="3441700"/>
                </a:lnTo>
                <a:lnTo>
                  <a:pt x="7456099" y="3441700"/>
                </a:lnTo>
                <a:lnTo>
                  <a:pt x="7405033" y="3454400"/>
                </a:lnTo>
                <a:lnTo>
                  <a:pt x="7098668" y="3454400"/>
                </a:lnTo>
                <a:lnTo>
                  <a:pt x="7047617" y="3467100"/>
                </a:lnTo>
                <a:lnTo>
                  <a:pt x="6843466" y="3467100"/>
                </a:lnTo>
                <a:lnTo>
                  <a:pt x="6792443" y="3479800"/>
                </a:lnTo>
                <a:lnTo>
                  <a:pt x="6639419" y="3479800"/>
                </a:lnTo>
                <a:lnTo>
                  <a:pt x="6588428" y="3492500"/>
                </a:lnTo>
                <a:close/>
              </a:path>
              <a:path w="10287000" h="4152900">
                <a:moveTo>
                  <a:pt x="6282389" y="3517900"/>
                </a:moveTo>
                <a:lnTo>
                  <a:pt x="2000945" y="3517900"/>
                </a:lnTo>
                <a:lnTo>
                  <a:pt x="1901977" y="3492500"/>
                </a:lnTo>
                <a:lnTo>
                  <a:pt x="6486425" y="3492500"/>
                </a:lnTo>
                <a:lnTo>
                  <a:pt x="6435409" y="3505200"/>
                </a:lnTo>
                <a:lnTo>
                  <a:pt x="6333392" y="3505200"/>
                </a:lnTo>
                <a:lnTo>
                  <a:pt x="6282389" y="3517900"/>
                </a:lnTo>
                <a:close/>
              </a:path>
              <a:path w="10287000" h="4152900">
                <a:moveTo>
                  <a:pt x="6129402" y="3530600"/>
                </a:moveTo>
                <a:lnTo>
                  <a:pt x="2100131" y="3530600"/>
                </a:lnTo>
                <a:lnTo>
                  <a:pt x="2050514" y="3517900"/>
                </a:lnTo>
                <a:lnTo>
                  <a:pt x="6180395" y="3517900"/>
                </a:lnTo>
                <a:lnTo>
                  <a:pt x="6129402" y="3530600"/>
                </a:lnTo>
                <a:close/>
              </a:path>
              <a:path w="10287000" h="4152900">
                <a:moveTo>
                  <a:pt x="5721488" y="3568700"/>
                </a:moveTo>
                <a:lnTo>
                  <a:pt x="2398500" y="3568700"/>
                </a:lnTo>
                <a:lnTo>
                  <a:pt x="2348723" y="3556000"/>
                </a:lnTo>
                <a:lnTo>
                  <a:pt x="2298957" y="3556000"/>
                </a:lnTo>
                <a:lnTo>
                  <a:pt x="2249209" y="3543300"/>
                </a:lnTo>
                <a:lnTo>
                  <a:pt x="2199484" y="3543300"/>
                </a:lnTo>
                <a:lnTo>
                  <a:pt x="2149790" y="3530600"/>
                </a:lnTo>
                <a:lnTo>
                  <a:pt x="6027421" y="3530600"/>
                </a:lnTo>
                <a:lnTo>
                  <a:pt x="5721488" y="3568700"/>
                </a:lnTo>
                <a:close/>
              </a:path>
              <a:path w="10287000" h="4152900">
                <a:moveTo>
                  <a:pt x="5568501" y="3581400"/>
                </a:moveTo>
                <a:lnTo>
                  <a:pt x="2498065" y="3581400"/>
                </a:lnTo>
                <a:lnTo>
                  <a:pt x="2448283" y="3568700"/>
                </a:lnTo>
                <a:lnTo>
                  <a:pt x="5619500" y="3568700"/>
                </a:lnTo>
                <a:lnTo>
                  <a:pt x="5568501" y="3581400"/>
                </a:lnTo>
                <a:close/>
              </a:path>
              <a:path w="10287000" h="4152900">
                <a:moveTo>
                  <a:pt x="5415483" y="3594100"/>
                </a:moveTo>
                <a:lnTo>
                  <a:pt x="2597602" y="3594100"/>
                </a:lnTo>
                <a:lnTo>
                  <a:pt x="2547840" y="3581400"/>
                </a:lnTo>
                <a:lnTo>
                  <a:pt x="5466493" y="3581400"/>
                </a:lnTo>
                <a:lnTo>
                  <a:pt x="5415483" y="3594100"/>
                </a:lnTo>
                <a:close/>
              </a:path>
              <a:path w="10287000" h="4152900">
                <a:moveTo>
                  <a:pt x="5262419" y="3606800"/>
                </a:moveTo>
                <a:lnTo>
                  <a:pt x="2746750" y="3606800"/>
                </a:lnTo>
                <a:lnTo>
                  <a:pt x="2697063" y="3594100"/>
                </a:lnTo>
                <a:lnTo>
                  <a:pt x="5313446" y="3594100"/>
                </a:lnTo>
                <a:lnTo>
                  <a:pt x="5262419" y="3606800"/>
                </a:lnTo>
                <a:close/>
              </a:path>
              <a:path w="10287000" h="4152900">
                <a:moveTo>
                  <a:pt x="5058240" y="3619500"/>
                </a:moveTo>
                <a:lnTo>
                  <a:pt x="2945062" y="3619500"/>
                </a:lnTo>
                <a:lnTo>
                  <a:pt x="2895561" y="3606800"/>
                </a:lnTo>
                <a:lnTo>
                  <a:pt x="5109297" y="3606800"/>
                </a:lnTo>
                <a:lnTo>
                  <a:pt x="5058240" y="3619500"/>
                </a:lnTo>
                <a:close/>
              </a:path>
              <a:path w="10287000" h="4152900">
                <a:moveTo>
                  <a:pt x="4853924" y="3632200"/>
                </a:moveTo>
                <a:lnTo>
                  <a:pt x="3143173" y="3632200"/>
                </a:lnTo>
                <a:lnTo>
                  <a:pt x="3093168" y="3619500"/>
                </a:lnTo>
                <a:lnTo>
                  <a:pt x="4905018" y="3619500"/>
                </a:lnTo>
                <a:lnTo>
                  <a:pt x="4853924" y="3632200"/>
                </a:lnTo>
                <a:close/>
              </a:path>
              <a:path w="10287000" h="4152900">
                <a:moveTo>
                  <a:pt x="4598286" y="3644900"/>
                </a:moveTo>
                <a:lnTo>
                  <a:pt x="3393617" y="3644900"/>
                </a:lnTo>
                <a:lnTo>
                  <a:pt x="3343480" y="3632200"/>
                </a:lnTo>
                <a:lnTo>
                  <a:pt x="4649438" y="3632200"/>
                </a:lnTo>
                <a:lnTo>
                  <a:pt x="4598286" y="3644900"/>
                </a:lnTo>
                <a:close/>
              </a:path>
              <a:path w="10287000" h="4152900">
                <a:moveTo>
                  <a:pt x="4046501" y="3657600"/>
                </a:moveTo>
                <a:lnTo>
                  <a:pt x="3996260" y="3657600"/>
                </a:lnTo>
                <a:lnTo>
                  <a:pt x="3946015" y="3644900"/>
                </a:lnTo>
                <a:lnTo>
                  <a:pt x="4096736" y="3644900"/>
                </a:lnTo>
                <a:lnTo>
                  <a:pt x="4046501" y="3657600"/>
                </a:lnTo>
                <a:close/>
              </a:path>
            </a:pathLst>
          </a:custGeom>
          <a:solidFill>
            <a:srgbClr val="99D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4446646"/>
            <a:ext cx="10287000" cy="2606675"/>
            <a:chOff x="0" y="14446646"/>
            <a:chExt cx="10287000" cy="2606675"/>
          </a:xfrm>
        </p:grpSpPr>
        <p:sp>
          <p:nvSpPr>
            <p:cNvPr id="5" name="object 5"/>
            <p:cNvSpPr/>
            <p:nvPr/>
          </p:nvSpPr>
          <p:spPr>
            <a:xfrm>
              <a:off x="0" y="15202889"/>
              <a:ext cx="10287000" cy="1850389"/>
            </a:xfrm>
            <a:custGeom>
              <a:avLst/>
              <a:gdLst/>
              <a:ahLst/>
              <a:cxnLst/>
              <a:rect l="l" t="t" r="r" b="b"/>
              <a:pathLst>
                <a:path w="10287000" h="1850390">
                  <a:moveTo>
                    <a:pt x="0" y="1849825"/>
                  </a:moveTo>
                  <a:lnTo>
                    <a:pt x="10287000" y="1849825"/>
                  </a:lnTo>
                  <a:lnTo>
                    <a:pt x="10287000" y="0"/>
                  </a:lnTo>
                  <a:lnTo>
                    <a:pt x="0" y="0"/>
                  </a:lnTo>
                  <a:lnTo>
                    <a:pt x="0" y="1849825"/>
                  </a:lnTo>
                  <a:close/>
                </a:path>
              </a:pathLst>
            </a:custGeom>
            <a:solidFill>
              <a:srgbClr val="9AA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4446646"/>
              <a:ext cx="10287000" cy="756285"/>
            </a:xfrm>
            <a:custGeom>
              <a:avLst/>
              <a:gdLst/>
              <a:ahLst/>
              <a:cxnLst/>
              <a:rect l="l" t="t" r="r" b="b"/>
              <a:pathLst>
                <a:path w="10287000" h="756284">
                  <a:moveTo>
                    <a:pt x="8656733" y="361217"/>
                  </a:moveTo>
                  <a:lnTo>
                    <a:pt x="7720839" y="361217"/>
                  </a:lnTo>
                  <a:lnTo>
                    <a:pt x="7757298" y="356523"/>
                  </a:lnTo>
                  <a:lnTo>
                    <a:pt x="7791230" y="343465"/>
                  </a:lnTo>
                  <a:lnTo>
                    <a:pt x="7853415" y="297426"/>
                  </a:lnTo>
                  <a:lnTo>
                    <a:pt x="7882621" y="267029"/>
                  </a:lnTo>
                  <a:lnTo>
                    <a:pt x="7911203" y="233437"/>
                  </a:lnTo>
                  <a:lnTo>
                    <a:pt x="7968404" y="161834"/>
                  </a:lnTo>
                  <a:lnTo>
                    <a:pt x="7997975" y="126407"/>
                  </a:lnTo>
                  <a:lnTo>
                    <a:pt x="8028828" y="92953"/>
                  </a:lnTo>
                  <a:lnTo>
                    <a:pt x="8061439" y="62764"/>
                  </a:lnTo>
                  <a:lnTo>
                    <a:pt x="8096283" y="37132"/>
                  </a:lnTo>
                  <a:lnTo>
                    <a:pt x="8133839" y="17349"/>
                  </a:lnTo>
                  <a:lnTo>
                    <a:pt x="8178431" y="3930"/>
                  </a:lnTo>
                  <a:lnTo>
                    <a:pt x="8223815" y="0"/>
                  </a:lnTo>
                  <a:lnTo>
                    <a:pt x="8269349" y="4589"/>
                  </a:lnTo>
                  <a:lnTo>
                    <a:pt x="8314394" y="16729"/>
                  </a:lnTo>
                  <a:lnTo>
                    <a:pt x="8358309" y="35451"/>
                  </a:lnTo>
                  <a:lnTo>
                    <a:pt x="8400455" y="59786"/>
                  </a:lnTo>
                  <a:lnTo>
                    <a:pt x="8440190" y="88763"/>
                  </a:lnTo>
                  <a:lnTo>
                    <a:pt x="8476876" y="121415"/>
                  </a:lnTo>
                  <a:lnTo>
                    <a:pt x="8509872" y="156771"/>
                  </a:lnTo>
                  <a:lnTo>
                    <a:pt x="8539793" y="194011"/>
                  </a:lnTo>
                  <a:lnTo>
                    <a:pt x="8568117" y="232657"/>
                  </a:lnTo>
                  <a:lnTo>
                    <a:pt x="8595424" y="272106"/>
                  </a:lnTo>
                  <a:lnTo>
                    <a:pt x="8622327" y="311792"/>
                  </a:lnTo>
                  <a:lnTo>
                    <a:pt x="8649495" y="351242"/>
                  </a:lnTo>
                  <a:lnTo>
                    <a:pt x="8656733" y="361217"/>
                  </a:lnTo>
                  <a:close/>
                </a:path>
                <a:path w="10287000" h="756284">
                  <a:moveTo>
                    <a:pt x="8747183" y="470636"/>
                  </a:moveTo>
                  <a:lnTo>
                    <a:pt x="3045106" y="470636"/>
                  </a:lnTo>
                  <a:lnTo>
                    <a:pt x="3091050" y="468393"/>
                  </a:lnTo>
                  <a:lnTo>
                    <a:pt x="3137680" y="462740"/>
                  </a:lnTo>
                  <a:lnTo>
                    <a:pt x="3184814" y="454082"/>
                  </a:lnTo>
                  <a:lnTo>
                    <a:pt x="3232268" y="442823"/>
                  </a:lnTo>
                  <a:lnTo>
                    <a:pt x="3279861" y="429369"/>
                  </a:lnTo>
                  <a:lnTo>
                    <a:pt x="3327410" y="414125"/>
                  </a:lnTo>
                  <a:lnTo>
                    <a:pt x="3374733" y="397497"/>
                  </a:lnTo>
                  <a:lnTo>
                    <a:pt x="3421646" y="379890"/>
                  </a:lnTo>
                  <a:lnTo>
                    <a:pt x="3467968" y="361709"/>
                  </a:lnTo>
                  <a:lnTo>
                    <a:pt x="3513255" y="343465"/>
                  </a:lnTo>
                  <a:lnTo>
                    <a:pt x="3558107" y="325247"/>
                  </a:lnTo>
                  <a:lnTo>
                    <a:pt x="3604952" y="306772"/>
                  </a:lnTo>
                  <a:lnTo>
                    <a:pt x="3652129" y="289185"/>
                  </a:lnTo>
                  <a:lnTo>
                    <a:pt x="3699622" y="272486"/>
                  </a:lnTo>
                  <a:lnTo>
                    <a:pt x="3747414" y="256675"/>
                  </a:lnTo>
                  <a:lnTo>
                    <a:pt x="3795489" y="241755"/>
                  </a:lnTo>
                  <a:lnTo>
                    <a:pt x="3843830" y="227726"/>
                  </a:lnTo>
                  <a:lnTo>
                    <a:pt x="3892420" y="214588"/>
                  </a:lnTo>
                  <a:lnTo>
                    <a:pt x="3941243" y="202342"/>
                  </a:lnTo>
                  <a:lnTo>
                    <a:pt x="3990283" y="190989"/>
                  </a:lnTo>
                  <a:lnTo>
                    <a:pt x="4039523" y="180530"/>
                  </a:lnTo>
                  <a:lnTo>
                    <a:pt x="4088946" y="170965"/>
                  </a:lnTo>
                  <a:lnTo>
                    <a:pt x="4138535" y="162296"/>
                  </a:lnTo>
                  <a:lnTo>
                    <a:pt x="4188275" y="154523"/>
                  </a:lnTo>
                  <a:lnTo>
                    <a:pt x="4238149" y="147646"/>
                  </a:lnTo>
                  <a:lnTo>
                    <a:pt x="4288139" y="141668"/>
                  </a:lnTo>
                  <a:lnTo>
                    <a:pt x="4338231" y="136588"/>
                  </a:lnTo>
                  <a:lnTo>
                    <a:pt x="4388406" y="132407"/>
                  </a:lnTo>
                  <a:lnTo>
                    <a:pt x="4438649" y="129126"/>
                  </a:lnTo>
                  <a:lnTo>
                    <a:pt x="4488942" y="126747"/>
                  </a:lnTo>
                  <a:lnTo>
                    <a:pt x="4539270" y="125268"/>
                  </a:lnTo>
                  <a:lnTo>
                    <a:pt x="4589616" y="124693"/>
                  </a:lnTo>
                  <a:lnTo>
                    <a:pt x="4639963" y="125020"/>
                  </a:lnTo>
                  <a:lnTo>
                    <a:pt x="4690295" y="126251"/>
                  </a:lnTo>
                  <a:lnTo>
                    <a:pt x="4740595" y="128387"/>
                  </a:lnTo>
                  <a:lnTo>
                    <a:pt x="4790846" y="131429"/>
                  </a:lnTo>
                  <a:lnTo>
                    <a:pt x="4841033" y="135377"/>
                  </a:lnTo>
                  <a:lnTo>
                    <a:pt x="4891138" y="140232"/>
                  </a:lnTo>
                  <a:lnTo>
                    <a:pt x="4941145" y="145995"/>
                  </a:lnTo>
                  <a:lnTo>
                    <a:pt x="4991038" y="152667"/>
                  </a:lnTo>
                  <a:lnTo>
                    <a:pt x="5040799" y="160248"/>
                  </a:lnTo>
                  <a:lnTo>
                    <a:pt x="5090413" y="168740"/>
                  </a:lnTo>
                  <a:lnTo>
                    <a:pt x="5139862" y="178142"/>
                  </a:lnTo>
                  <a:lnTo>
                    <a:pt x="5189131" y="188456"/>
                  </a:lnTo>
                  <a:lnTo>
                    <a:pt x="5238202" y="199683"/>
                  </a:lnTo>
                  <a:lnTo>
                    <a:pt x="5287059" y="211824"/>
                  </a:lnTo>
                  <a:lnTo>
                    <a:pt x="5335686" y="224878"/>
                  </a:lnTo>
                  <a:lnTo>
                    <a:pt x="5384066" y="238848"/>
                  </a:lnTo>
                  <a:lnTo>
                    <a:pt x="5433405" y="254073"/>
                  </a:lnTo>
                  <a:lnTo>
                    <a:pt x="5482546" y="270025"/>
                  </a:lnTo>
                  <a:lnTo>
                    <a:pt x="5697345" y="343480"/>
                  </a:lnTo>
                  <a:lnTo>
                    <a:pt x="5727161" y="353544"/>
                  </a:lnTo>
                  <a:lnTo>
                    <a:pt x="5776242" y="369571"/>
                  </a:lnTo>
                  <a:lnTo>
                    <a:pt x="5825500" y="384896"/>
                  </a:lnTo>
                  <a:lnTo>
                    <a:pt x="5874990" y="399316"/>
                  </a:lnTo>
                  <a:lnTo>
                    <a:pt x="5924765" y="412625"/>
                  </a:lnTo>
                  <a:lnTo>
                    <a:pt x="5974878" y="424620"/>
                  </a:lnTo>
                  <a:lnTo>
                    <a:pt x="6025384" y="435097"/>
                  </a:lnTo>
                  <a:lnTo>
                    <a:pt x="6075028" y="443659"/>
                  </a:lnTo>
                  <a:lnTo>
                    <a:pt x="6124932" y="450512"/>
                  </a:lnTo>
                  <a:lnTo>
                    <a:pt x="6175040" y="455663"/>
                  </a:lnTo>
                  <a:lnTo>
                    <a:pt x="6225294" y="459117"/>
                  </a:lnTo>
                  <a:lnTo>
                    <a:pt x="6275639" y="460880"/>
                  </a:lnTo>
                  <a:lnTo>
                    <a:pt x="8737300" y="460958"/>
                  </a:lnTo>
                  <a:lnTo>
                    <a:pt x="8738657" y="462474"/>
                  </a:lnTo>
                  <a:lnTo>
                    <a:pt x="8747183" y="470636"/>
                  </a:lnTo>
                  <a:close/>
                </a:path>
                <a:path w="10287000" h="756284">
                  <a:moveTo>
                    <a:pt x="10287000" y="756242"/>
                  </a:moveTo>
                  <a:lnTo>
                    <a:pt x="0" y="756242"/>
                  </a:lnTo>
                  <a:lnTo>
                    <a:pt x="0" y="177838"/>
                  </a:lnTo>
                  <a:lnTo>
                    <a:pt x="90089" y="194273"/>
                  </a:lnTo>
                  <a:lnTo>
                    <a:pt x="148245" y="210347"/>
                  </a:lnTo>
                  <a:lnTo>
                    <a:pt x="197197" y="226578"/>
                  </a:lnTo>
                  <a:lnTo>
                    <a:pt x="245630" y="244702"/>
                  </a:lnTo>
                  <a:lnTo>
                    <a:pt x="293681" y="264163"/>
                  </a:lnTo>
                  <a:lnTo>
                    <a:pt x="436928" y="324996"/>
                  </a:lnTo>
                  <a:lnTo>
                    <a:pt x="484835" y="344233"/>
                  </a:lnTo>
                  <a:lnTo>
                    <a:pt x="533053" y="362020"/>
                  </a:lnTo>
                  <a:lnTo>
                    <a:pt x="581719" y="377801"/>
                  </a:lnTo>
                  <a:lnTo>
                    <a:pt x="630971" y="391017"/>
                  </a:lnTo>
                  <a:lnTo>
                    <a:pt x="680947" y="401113"/>
                  </a:lnTo>
                  <a:lnTo>
                    <a:pt x="731787" y="407531"/>
                  </a:lnTo>
                  <a:lnTo>
                    <a:pt x="779525" y="409817"/>
                  </a:lnTo>
                  <a:lnTo>
                    <a:pt x="2822559" y="409817"/>
                  </a:lnTo>
                  <a:lnTo>
                    <a:pt x="2832061" y="416503"/>
                  </a:lnTo>
                  <a:lnTo>
                    <a:pt x="2871838" y="437393"/>
                  </a:lnTo>
                  <a:lnTo>
                    <a:pt x="2913214" y="452846"/>
                  </a:lnTo>
                  <a:lnTo>
                    <a:pt x="2956005" y="463268"/>
                  </a:lnTo>
                  <a:lnTo>
                    <a:pt x="3000030" y="469062"/>
                  </a:lnTo>
                  <a:lnTo>
                    <a:pt x="3045106" y="470636"/>
                  </a:lnTo>
                  <a:lnTo>
                    <a:pt x="8747183" y="470636"/>
                  </a:lnTo>
                  <a:lnTo>
                    <a:pt x="8772997" y="495348"/>
                  </a:lnTo>
                  <a:lnTo>
                    <a:pt x="8811459" y="524549"/>
                  </a:lnTo>
                  <a:lnTo>
                    <a:pt x="8854141" y="548769"/>
                  </a:lnTo>
                  <a:lnTo>
                    <a:pt x="8899711" y="567304"/>
                  </a:lnTo>
                  <a:lnTo>
                    <a:pt x="8946840" y="579453"/>
                  </a:lnTo>
                  <a:lnTo>
                    <a:pt x="8994194" y="584513"/>
                  </a:lnTo>
                  <a:lnTo>
                    <a:pt x="10287000" y="584513"/>
                  </a:lnTo>
                  <a:lnTo>
                    <a:pt x="10287000" y="756242"/>
                  </a:lnTo>
                  <a:close/>
                </a:path>
                <a:path w="10287000" h="756284">
                  <a:moveTo>
                    <a:pt x="8737300" y="460958"/>
                  </a:moveTo>
                  <a:lnTo>
                    <a:pt x="6326017" y="460958"/>
                  </a:lnTo>
                  <a:lnTo>
                    <a:pt x="6376373" y="459356"/>
                  </a:lnTo>
                  <a:lnTo>
                    <a:pt x="6426649" y="456079"/>
                  </a:lnTo>
                  <a:lnTo>
                    <a:pt x="6476789" y="451135"/>
                  </a:lnTo>
                  <a:lnTo>
                    <a:pt x="6526737" y="444528"/>
                  </a:lnTo>
                  <a:lnTo>
                    <a:pt x="6576436" y="436264"/>
                  </a:lnTo>
                  <a:lnTo>
                    <a:pt x="6625829" y="426349"/>
                  </a:lnTo>
                  <a:lnTo>
                    <a:pt x="6674861" y="414789"/>
                  </a:lnTo>
                  <a:lnTo>
                    <a:pt x="6723474" y="401589"/>
                  </a:lnTo>
                  <a:lnTo>
                    <a:pt x="6771612" y="386755"/>
                  </a:lnTo>
                  <a:lnTo>
                    <a:pt x="6819218" y="370293"/>
                  </a:lnTo>
                  <a:lnTo>
                    <a:pt x="6866236" y="352208"/>
                  </a:lnTo>
                  <a:lnTo>
                    <a:pt x="6997583" y="297025"/>
                  </a:lnTo>
                  <a:lnTo>
                    <a:pt x="7042406" y="278580"/>
                  </a:lnTo>
                  <a:lnTo>
                    <a:pt x="7087501" y="261019"/>
                  </a:lnTo>
                  <a:lnTo>
                    <a:pt x="7132718" y="244886"/>
                  </a:lnTo>
                  <a:lnTo>
                    <a:pt x="7177907" y="230726"/>
                  </a:lnTo>
                  <a:lnTo>
                    <a:pt x="7222920" y="219085"/>
                  </a:lnTo>
                  <a:lnTo>
                    <a:pt x="7267607" y="210508"/>
                  </a:lnTo>
                  <a:lnTo>
                    <a:pt x="7311818" y="205539"/>
                  </a:lnTo>
                  <a:lnTo>
                    <a:pt x="7355405" y="204725"/>
                  </a:lnTo>
                  <a:lnTo>
                    <a:pt x="7398217" y="208610"/>
                  </a:lnTo>
                  <a:lnTo>
                    <a:pt x="7440106" y="217739"/>
                  </a:lnTo>
                  <a:lnTo>
                    <a:pt x="7480921" y="232657"/>
                  </a:lnTo>
                  <a:lnTo>
                    <a:pt x="7520514" y="253910"/>
                  </a:lnTo>
                  <a:lnTo>
                    <a:pt x="7559726" y="282190"/>
                  </a:lnTo>
                  <a:lnTo>
                    <a:pt x="7597932" y="312158"/>
                  </a:lnTo>
                  <a:lnTo>
                    <a:pt x="7637644" y="338588"/>
                  </a:lnTo>
                  <a:lnTo>
                    <a:pt x="7681375" y="356255"/>
                  </a:lnTo>
                  <a:lnTo>
                    <a:pt x="7720839" y="361217"/>
                  </a:lnTo>
                  <a:lnTo>
                    <a:pt x="8656733" y="361217"/>
                  </a:lnTo>
                  <a:lnTo>
                    <a:pt x="8677527" y="389872"/>
                  </a:lnTo>
                  <a:lnTo>
                    <a:pt x="8707040" y="427132"/>
                  </a:lnTo>
                  <a:lnTo>
                    <a:pt x="8737300" y="460958"/>
                  </a:lnTo>
                  <a:close/>
                </a:path>
                <a:path w="10287000" h="756284">
                  <a:moveTo>
                    <a:pt x="2763005" y="361726"/>
                  </a:moveTo>
                  <a:lnTo>
                    <a:pt x="1952451" y="361726"/>
                  </a:lnTo>
                  <a:lnTo>
                    <a:pt x="1995431" y="359422"/>
                  </a:lnTo>
                  <a:lnTo>
                    <a:pt x="2038540" y="353101"/>
                  </a:lnTo>
                  <a:lnTo>
                    <a:pt x="2081764" y="343465"/>
                  </a:lnTo>
                  <a:lnTo>
                    <a:pt x="2124869" y="331275"/>
                  </a:lnTo>
                  <a:lnTo>
                    <a:pt x="2167951" y="317202"/>
                  </a:lnTo>
                  <a:lnTo>
                    <a:pt x="2210887" y="301977"/>
                  </a:lnTo>
                  <a:lnTo>
                    <a:pt x="2296045" y="270934"/>
                  </a:lnTo>
                  <a:lnTo>
                    <a:pt x="2338130" y="256548"/>
                  </a:lnTo>
                  <a:lnTo>
                    <a:pt x="2379793" y="243874"/>
                  </a:lnTo>
                  <a:lnTo>
                    <a:pt x="2420967" y="233628"/>
                  </a:lnTo>
                  <a:lnTo>
                    <a:pt x="2461582" y="226526"/>
                  </a:lnTo>
                  <a:lnTo>
                    <a:pt x="2501569" y="223283"/>
                  </a:lnTo>
                  <a:lnTo>
                    <a:pt x="2540861" y="224617"/>
                  </a:lnTo>
                  <a:lnTo>
                    <a:pt x="2579387" y="231242"/>
                  </a:lnTo>
                  <a:lnTo>
                    <a:pt x="2617081" y="243875"/>
                  </a:lnTo>
                  <a:lnTo>
                    <a:pt x="2653872" y="263232"/>
                  </a:lnTo>
                  <a:lnTo>
                    <a:pt x="2691373" y="291673"/>
                  </a:lnTo>
                  <a:lnTo>
                    <a:pt x="2725563" y="324328"/>
                  </a:lnTo>
                  <a:lnTo>
                    <a:pt x="2758956" y="358070"/>
                  </a:lnTo>
                  <a:lnTo>
                    <a:pt x="2763005" y="361726"/>
                  </a:lnTo>
                  <a:close/>
                </a:path>
                <a:path w="10287000" h="756284">
                  <a:moveTo>
                    <a:pt x="10287000" y="584513"/>
                  </a:moveTo>
                  <a:lnTo>
                    <a:pt x="8994194" y="584513"/>
                  </a:lnTo>
                  <a:lnTo>
                    <a:pt x="9040442" y="581780"/>
                  </a:lnTo>
                  <a:lnTo>
                    <a:pt x="9084254" y="570552"/>
                  </a:lnTo>
                  <a:lnTo>
                    <a:pt x="9124298" y="550127"/>
                  </a:lnTo>
                  <a:lnTo>
                    <a:pt x="9159243" y="519802"/>
                  </a:lnTo>
                  <a:lnTo>
                    <a:pt x="9185920" y="483146"/>
                  </a:lnTo>
                  <a:lnTo>
                    <a:pt x="9207258" y="442449"/>
                  </a:lnTo>
                  <a:lnTo>
                    <a:pt x="9226434" y="400287"/>
                  </a:lnTo>
                  <a:lnTo>
                    <a:pt x="9246623" y="359239"/>
                  </a:lnTo>
                  <a:lnTo>
                    <a:pt x="9270998" y="321883"/>
                  </a:lnTo>
                  <a:lnTo>
                    <a:pt x="9302737" y="290798"/>
                  </a:lnTo>
                  <a:lnTo>
                    <a:pt x="9367776" y="262185"/>
                  </a:lnTo>
                  <a:lnTo>
                    <a:pt x="9401622" y="259952"/>
                  </a:lnTo>
                  <a:lnTo>
                    <a:pt x="9436245" y="264327"/>
                  </a:lnTo>
                  <a:lnTo>
                    <a:pt x="9507507" y="288570"/>
                  </a:lnTo>
                  <a:lnTo>
                    <a:pt x="9543985" y="306275"/>
                  </a:lnTo>
                  <a:lnTo>
                    <a:pt x="9580923" y="326258"/>
                  </a:lnTo>
                  <a:lnTo>
                    <a:pt x="9611264" y="343480"/>
                  </a:lnTo>
                  <a:lnTo>
                    <a:pt x="9655855" y="368736"/>
                  </a:lnTo>
                  <a:lnTo>
                    <a:pt x="9693690" y="389067"/>
                  </a:lnTo>
                  <a:lnTo>
                    <a:pt x="9731666" y="407349"/>
                  </a:lnTo>
                  <a:lnTo>
                    <a:pt x="9769701" y="422501"/>
                  </a:lnTo>
                  <a:lnTo>
                    <a:pt x="9807717" y="433441"/>
                  </a:lnTo>
                  <a:lnTo>
                    <a:pt x="9845633" y="439086"/>
                  </a:lnTo>
                  <a:lnTo>
                    <a:pt x="10287000" y="439086"/>
                  </a:lnTo>
                  <a:lnTo>
                    <a:pt x="10287000" y="584513"/>
                  </a:lnTo>
                  <a:close/>
                </a:path>
                <a:path w="10287000" h="756284">
                  <a:moveTo>
                    <a:pt x="10287000" y="439086"/>
                  </a:moveTo>
                  <a:lnTo>
                    <a:pt x="9845633" y="439086"/>
                  </a:lnTo>
                  <a:lnTo>
                    <a:pt x="9883370" y="438356"/>
                  </a:lnTo>
                  <a:lnTo>
                    <a:pt x="9920848" y="430168"/>
                  </a:lnTo>
                  <a:lnTo>
                    <a:pt x="9962060" y="410952"/>
                  </a:lnTo>
                  <a:lnTo>
                    <a:pt x="9999201" y="384344"/>
                  </a:lnTo>
                  <a:lnTo>
                    <a:pt x="10034249" y="353544"/>
                  </a:lnTo>
                  <a:lnTo>
                    <a:pt x="10068779" y="322125"/>
                  </a:lnTo>
                  <a:lnTo>
                    <a:pt x="10104973" y="293100"/>
                  </a:lnTo>
                  <a:lnTo>
                    <a:pt x="10144609" y="269855"/>
                  </a:lnTo>
                  <a:lnTo>
                    <a:pt x="10169321" y="266616"/>
                  </a:lnTo>
                  <a:lnTo>
                    <a:pt x="10209225" y="270668"/>
                  </a:lnTo>
                  <a:lnTo>
                    <a:pt x="10261017" y="280632"/>
                  </a:lnTo>
                  <a:lnTo>
                    <a:pt x="10287000" y="286871"/>
                  </a:lnTo>
                  <a:lnTo>
                    <a:pt x="10287000" y="439086"/>
                  </a:lnTo>
                  <a:close/>
                </a:path>
                <a:path w="10287000" h="756284">
                  <a:moveTo>
                    <a:pt x="2822559" y="409817"/>
                  </a:moveTo>
                  <a:lnTo>
                    <a:pt x="779525" y="409817"/>
                  </a:lnTo>
                  <a:lnTo>
                    <a:pt x="827200" y="408766"/>
                  </a:lnTo>
                  <a:lnTo>
                    <a:pt x="874811" y="404790"/>
                  </a:lnTo>
                  <a:lnTo>
                    <a:pt x="922358" y="398303"/>
                  </a:lnTo>
                  <a:lnTo>
                    <a:pt x="969841" y="389718"/>
                  </a:lnTo>
                  <a:lnTo>
                    <a:pt x="1017260" y="379449"/>
                  </a:lnTo>
                  <a:lnTo>
                    <a:pt x="1064615" y="367908"/>
                  </a:lnTo>
                  <a:lnTo>
                    <a:pt x="1156193" y="343465"/>
                  </a:lnTo>
                  <a:lnTo>
                    <a:pt x="1253392" y="317299"/>
                  </a:lnTo>
                  <a:lnTo>
                    <a:pt x="1300425" y="305602"/>
                  </a:lnTo>
                  <a:lnTo>
                    <a:pt x="1347394" y="295113"/>
                  </a:lnTo>
                  <a:lnTo>
                    <a:pt x="1394298" y="286247"/>
                  </a:lnTo>
                  <a:lnTo>
                    <a:pt x="1441138" y="279416"/>
                  </a:lnTo>
                  <a:lnTo>
                    <a:pt x="1487913" y="275035"/>
                  </a:lnTo>
                  <a:lnTo>
                    <a:pt x="1534623" y="273515"/>
                  </a:lnTo>
                  <a:lnTo>
                    <a:pt x="1581268" y="275271"/>
                  </a:lnTo>
                  <a:lnTo>
                    <a:pt x="1627849" y="280715"/>
                  </a:lnTo>
                  <a:lnTo>
                    <a:pt x="1674364" y="290262"/>
                  </a:lnTo>
                  <a:lnTo>
                    <a:pt x="1721511" y="304224"/>
                  </a:lnTo>
                  <a:lnTo>
                    <a:pt x="1814566" y="336629"/>
                  </a:lnTo>
                  <a:lnTo>
                    <a:pt x="1861583" y="350359"/>
                  </a:lnTo>
                  <a:lnTo>
                    <a:pt x="1909668" y="359298"/>
                  </a:lnTo>
                  <a:lnTo>
                    <a:pt x="1952451" y="361726"/>
                  </a:lnTo>
                  <a:lnTo>
                    <a:pt x="2763005" y="361726"/>
                  </a:lnTo>
                  <a:lnTo>
                    <a:pt x="2794066" y="389770"/>
                  </a:lnTo>
                  <a:lnTo>
                    <a:pt x="2822559" y="409817"/>
                  </a:lnTo>
                  <a:close/>
                </a:path>
              </a:pathLst>
            </a:custGeom>
            <a:solidFill>
              <a:srgbClr val="788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17052714"/>
            <a:ext cx="10287000" cy="1235710"/>
            <a:chOff x="0" y="17052714"/>
            <a:chExt cx="10287000" cy="1235710"/>
          </a:xfrm>
        </p:grpSpPr>
        <p:sp>
          <p:nvSpPr>
            <p:cNvPr id="8" name="object 8"/>
            <p:cNvSpPr/>
            <p:nvPr/>
          </p:nvSpPr>
          <p:spPr>
            <a:xfrm>
              <a:off x="0" y="17265911"/>
              <a:ext cx="10287000" cy="1022350"/>
            </a:xfrm>
            <a:custGeom>
              <a:avLst/>
              <a:gdLst/>
              <a:ahLst/>
              <a:cxnLst/>
              <a:rect l="l" t="t" r="r" b="b"/>
              <a:pathLst>
                <a:path w="10287000" h="1022350">
                  <a:moveTo>
                    <a:pt x="0" y="1022076"/>
                  </a:moveTo>
                  <a:lnTo>
                    <a:pt x="10287000" y="1022076"/>
                  </a:lnTo>
                  <a:lnTo>
                    <a:pt x="10287000" y="0"/>
                  </a:lnTo>
                  <a:lnTo>
                    <a:pt x="0" y="0"/>
                  </a:lnTo>
                  <a:lnTo>
                    <a:pt x="0" y="1022076"/>
                  </a:lnTo>
                  <a:close/>
                </a:path>
              </a:pathLst>
            </a:custGeom>
            <a:solidFill>
              <a:srgbClr val="99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7052714"/>
              <a:ext cx="10287000" cy="213360"/>
            </a:xfrm>
            <a:custGeom>
              <a:avLst/>
              <a:gdLst/>
              <a:ahLst/>
              <a:cxnLst/>
              <a:rect l="l" t="t" r="r" b="b"/>
              <a:pathLst>
                <a:path w="10287000" h="213359">
                  <a:moveTo>
                    <a:pt x="10287000" y="0"/>
                  </a:moveTo>
                  <a:lnTo>
                    <a:pt x="10287000" y="213197"/>
                  </a:lnTo>
                  <a:lnTo>
                    <a:pt x="0" y="213197"/>
                  </a:lnTo>
                  <a:lnTo>
                    <a:pt x="0" y="0"/>
                  </a:lnTo>
                  <a:lnTo>
                    <a:pt x="1028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9676" y="13298859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103" y="690097"/>
                </a:moveTo>
                <a:lnTo>
                  <a:pt x="1737205" y="689715"/>
                </a:lnTo>
                <a:lnTo>
                  <a:pt x="1715094" y="687801"/>
                </a:lnTo>
                <a:lnTo>
                  <a:pt x="1696748" y="686654"/>
                </a:lnTo>
                <a:lnTo>
                  <a:pt x="336678" y="686654"/>
                </a:lnTo>
                <a:lnTo>
                  <a:pt x="243952" y="688754"/>
                </a:lnTo>
                <a:lnTo>
                  <a:pt x="195500" y="687998"/>
                </a:lnTo>
                <a:lnTo>
                  <a:pt x="148061" y="683031"/>
                </a:lnTo>
                <a:lnTo>
                  <a:pt x="103438" y="671598"/>
                </a:lnTo>
                <a:lnTo>
                  <a:pt x="63435" y="651444"/>
                </a:lnTo>
                <a:lnTo>
                  <a:pt x="23653" y="611966"/>
                </a:lnTo>
                <a:lnTo>
                  <a:pt x="0" y="552334"/>
                </a:lnTo>
                <a:lnTo>
                  <a:pt x="1942" y="508154"/>
                </a:lnTo>
                <a:lnTo>
                  <a:pt x="18718" y="468407"/>
                </a:lnTo>
                <a:lnTo>
                  <a:pt x="50137" y="439543"/>
                </a:lnTo>
                <a:lnTo>
                  <a:pt x="89583" y="426910"/>
                </a:lnTo>
                <a:lnTo>
                  <a:pt x="110556" y="425180"/>
                </a:lnTo>
                <a:lnTo>
                  <a:pt x="131611" y="425483"/>
                </a:lnTo>
                <a:lnTo>
                  <a:pt x="169450" y="429832"/>
                </a:lnTo>
                <a:lnTo>
                  <a:pt x="206106" y="439883"/>
                </a:lnTo>
                <a:lnTo>
                  <a:pt x="239282" y="456785"/>
                </a:lnTo>
                <a:lnTo>
                  <a:pt x="266679" y="481688"/>
                </a:lnTo>
                <a:lnTo>
                  <a:pt x="248959" y="448808"/>
                </a:lnTo>
                <a:lnTo>
                  <a:pt x="241458" y="409119"/>
                </a:lnTo>
                <a:lnTo>
                  <a:pt x="242931" y="365051"/>
                </a:lnTo>
                <a:lnTo>
                  <a:pt x="252138" y="319033"/>
                </a:lnTo>
                <a:lnTo>
                  <a:pt x="267837" y="273491"/>
                </a:lnTo>
                <a:lnTo>
                  <a:pt x="288784" y="230856"/>
                </a:lnTo>
                <a:lnTo>
                  <a:pt x="313738" y="193554"/>
                </a:lnTo>
                <a:lnTo>
                  <a:pt x="341457" y="164016"/>
                </a:lnTo>
                <a:lnTo>
                  <a:pt x="398721" y="138950"/>
                </a:lnTo>
                <a:lnTo>
                  <a:pt x="445810" y="136536"/>
                </a:lnTo>
                <a:lnTo>
                  <a:pt x="503532" y="138163"/>
                </a:lnTo>
                <a:lnTo>
                  <a:pt x="563454" y="144569"/>
                </a:lnTo>
                <a:lnTo>
                  <a:pt x="617142" y="156494"/>
                </a:lnTo>
                <a:lnTo>
                  <a:pt x="656165" y="174676"/>
                </a:lnTo>
                <a:lnTo>
                  <a:pt x="672087" y="199852"/>
                </a:lnTo>
                <a:lnTo>
                  <a:pt x="676195" y="159201"/>
                </a:lnTo>
                <a:lnTo>
                  <a:pt x="691376" y="121068"/>
                </a:lnTo>
                <a:lnTo>
                  <a:pt x="715240" y="86862"/>
                </a:lnTo>
                <a:lnTo>
                  <a:pt x="745393" y="57991"/>
                </a:lnTo>
                <a:lnTo>
                  <a:pt x="778866" y="35232"/>
                </a:lnTo>
                <a:lnTo>
                  <a:pt x="814016" y="18315"/>
                </a:lnTo>
                <a:lnTo>
                  <a:pt x="850445" y="6931"/>
                </a:lnTo>
                <a:lnTo>
                  <a:pt x="934638" y="0"/>
                </a:lnTo>
                <a:lnTo>
                  <a:pt x="981548" y="6229"/>
                </a:lnTo>
                <a:lnTo>
                  <a:pt x="1027741" y="18886"/>
                </a:lnTo>
                <a:lnTo>
                  <a:pt x="1072477" y="37401"/>
                </a:lnTo>
                <a:lnTo>
                  <a:pt x="1115013" y="61204"/>
                </a:lnTo>
                <a:lnTo>
                  <a:pt x="1154608" y="89724"/>
                </a:lnTo>
                <a:lnTo>
                  <a:pt x="1190521" y="122393"/>
                </a:lnTo>
                <a:lnTo>
                  <a:pt x="1222011" y="158641"/>
                </a:lnTo>
                <a:lnTo>
                  <a:pt x="1247091" y="120387"/>
                </a:lnTo>
                <a:lnTo>
                  <a:pt x="1278252" y="90177"/>
                </a:lnTo>
                <a:lnTo>
                  <a:pt x="1314209" y="67838"/>
                </a:lnTo>
                <a:lnTo>
                  <a:pt x="1353679" y="53193"/>
                </a:lnTo>
                <a:lnTo>
                  <a:pt x="1395377" y="46070"/>
                </a:lnTo>
                <a:lnTo>
                  <a:pt x="1438020" y="46293"/>
                </a:lnTo>
                <a:lnTo>
                  <a:pt x="1480324" y="53687"/>
                </a:lnTo>
                <a:lnTo>
                  <a:pt x="1521005" y="68077"/>
                </a:lnTo>
                <a:lnTo>
                  <a:pt x="1558780" y="89290"/>
                </a:lnTo>
                <a:lnTo>
                  <a:pt x="1592364" y="117149"/>
                </a:lnTo>
                <a:lnTo>
                  <a:pt x="1620474" y="151481"/>
                </a:lnTo>
                <a:lnTo>
                  <a:pt x="1641591" y="192302"/>
                </a:lnTo>
                <a:lnTo>
                  <a:pt x="1653808" y="236599"/>
                </a:lnTo>
                <a:lnTo>
                  <a:pt x="1657166" y="282533"/>
                </a:lnTo>
                <a:lnTo>
                  <a:pt x="1651710" y="328266"/>
                </a:lnTo>
                <a:lnTo>
                  <a:pt x="1637483" y="371957"/>
                </a:lnTo>
                <a:lnTo>
                  <a:pt x="1614529" y="411770"/>
                </a:lnTo>
                <a:lnTo>
                  <a:pt x="1659315" y="387441"/>
                </a:lnTo>
                <a:lnTo>
                  <a:pt x="1708730" y="374977"/>
                </a:lnTo>
                <a:lnTo>
                  <a:pt x="1759307" y="375471"/>
                </a:lnTo>
                <a:lnTo>
                  <a:pt x="1807583" y="390014"/>
                </a:lnTo>
                <a:lnTo>
                  <a:pt x="1849165" y="419149"/>
                </a:lnTo>
                <a:lnTo>
                  <a:pt x="1879803" y="459716"/>
                </a:lnTo>
                <a:lnTo>
                  <a:pt x="1896403" y="507301"/>
                </a:lnTo>
                <a:lnTo>
                  <a:pt x="1895867" y="557487"/>
                </a:lnTo>
                <a:lnTo>
                  <a:pt x="1880878" y="598340"/>
                </a:lnTo>
                <a:lnTo>
                  <a:pt x="1855177" y="633663"/>
                </a:lnTo>
                <a:lnTo>
                  <a:pt x="1821538" y="662563"/>
                </a:lnTo>
                <a:lnTo>
                  <a:pt x="1782734" y="684146"/>
                </a:lnTo>
                <a:lnTo>
                  <a:pt x="1776807" y="686654"/>
                </a:lnTo>
                <a:lnTo>
                  <a:pt x="1759103" y="690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8240" y="11911900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5">
                <a:moveTo>
                  <a:pt x="1759132" y="690099"/>
                </a:moveTo>
                <a:lnTo>
                  <a:pt x="1737240" y="689710"/>
                </a:lnTo>
                <a:lnTo>
                  <a:pt x="1715131" y="687762"/>
                </a:lnTo>
                <a:lnTo>
                  <a:pt x="1696785" y="686594"/>
                </a:lnTo>
                <a:lnTo>
                  <a:pt x="336716" y="686594"/>
                </a:lnTo>
                <a:lnTo>
                  <a:pt x="243971" y="688716"/>
                </a:lnTo>
                <a:lnTo>
                  <a:pt x="195501" y="687979"/>
                </a:lnTo>
                <a:lnTo>
                  <a:pt x="148043" y="683031"/>
                </a:lnTo>
                <a:lnTo>
                  <a:pt x="103405" y="671613"/>
                </a:lnTo>
                <a:lnTo>
                  <a:pt x="63396" y="651465"/>
                </a:lnTo>
                <a:lnTo>
                  <a:pt x="23656" y="611985"/>
                </a:lnTo>
                <a:lnTo>
                  <a:pt x="0" y="552321"/>
                </a:lnTo>
                <a:lnTo>
                  <a:pt x="1963" y="508142"/>
                </a:lnTo>
                <a:lnTo>
                  <a:pt x="18750" y="468409"/>
                </a:lnTo>
                <a:lnTo>
                  <a:pt x="50177" y="439550"/>
                </a:lnTo>
                <a:lnTo>
                  <a:pt x="89643" y="426926"/>
                </a:lnTo>
                <a:lnTo>
                  <a:pt x="110595" y="425196"/>
                </a:lnTo>
                <a:lnTo>
                  <a:pt x="131636" y="425498"/>
                </a:lnTo>
                <a:lnTo>
                  <a:pt x="169483" y="429844"/>
                </a:lnTo>
                <a:lnTo>
                  <a:pt x="206150" y="439896"/>
                </a:lnTo>
                <a:lnTo>
                  <a:pt x="239346" y="456800"/>
                </a:lnTo>
                <a:lnTo>
                  <a:pt x="266784" y="481703"/>
                </a:lnTo>
                <a:lnTo>
                  <a:pt x="249042" y="448824"/>
                </a:lnTo>
                <a:lnTo>
                  <a:pt x="241519" y="409136"/>
                </a:lnTo>
                <a:lnTo>
                  <a:pt x="242974" y="365069"/>
                </a:lnTo>
                <a:lnTo>
                  <a:pt x="252165" y="319049"/>
                </a:lnTo>
                <a:lnTo>
                  <a:pt x="267851" y="273506"/>
                </a:lnTo>
                <a:lnTo>
                  <a:pt x="288791" y="230869"/>
                </a:lnTo>
                <a:lnTo>
                  <a:pt x="313744" y="193566"/>
                </a:lnTo>
                <a:lnTo>
                  <a:pt x="341469" y="164026"/>
                </a:lnTo>
                <a:lnTo>
                  <a:pt x="398730" y="138961"/>
                </a:lnTo>
                <a:lnTo>
                  <a:pt x="445814" y="136547"/>
                </a:lnTo>
                <a:lnTo>
                  <a:pt x="503539" y="138174"/>
                </a:lnTo>
                <a:lnTo>
                  <a:pt x="563469" y="144582"/>
                </a:lnTo>
                <a:lnTo>
                  <a:pt x="617167" y="156508"/>
                </a:lnTo>
                <a:lnTo>
                  <a:pt x="656197" y="174690"/>
                </a:lnTo>
                <a:lnTo>
                  <a:pt x="672124" y="199869"/>
                </a:lnTo>
                <a:lnTo>
                  <a:pt x="676229" y="159216"/>
                </a:lnTo>
                <a:lnTo>
                  <a:pt x="691409" y="121085"/>
                </a:lnTo>
                <a:lnTo>
                  <a:pt x="715272" y="86879"/>
                </a:lnTo>
                <a:lnTo>
                  <a:pt x="745426" y="58006"/>
                </a:lnTo>
                <a:lnTo>
                  <a:pt x="778901" y="35244"/>
                </a:lnTo>
                <a:lnTo>
                  <a:pt x="814050" y="18327"/>
                </a:lnTo>
                <a:lnTo>
                  <a:pt x="850476" y="6946"/>
                </a:lnTo>
                <a:lnTo>
                  <a:pt x="934650" y="0"/>
                </a:lnTo>
                <a:lnTo>
                  <a:pt x="981553" y="6219"/>
                </a:lnTo>
                <a:lnTo>
                  <a:pt x="1027747" y="18875"/>
                </a:lnTo>
                <a:lnTo>
                  <a:pt x="1072488" y="37394"/>
                </a:lnTo>
                <a:lnTo>
                  <a:pt x="1115032" y="61205"/>
                </a:lnTo>
                <a:lnTo>
                  <a:pt x="1154636" y="89735"/>
                </a:lnTo>
                <a:lnTo>
                  <a:pt x="1190555" y="122411"/>
                </a:lnTo>
                <a:lnTo>
                  <a:pt x="1222048" y="158661"/>
                </a:lnTo>
                <a:lnTo>
                  <a:pt x="1247128" y="120405"/>
                </a:lnTo>
                <a:lnTo>
                  <a:pt x="1278289" y="90193"/>
                </a:lnTo>
                <a:lnTo>
                  <a:pt x="1314245" y="67852"/>
                </a:lnTo>
                <a:lnTo>
                  <a:pt x="1353712" y="53206"/>
                </a:lnTo>
                <a:lnTo>
                  <a:pt x="1395407" y="46079"/>
                </a:lnTo>
                <a:lnTo>
                  <a:pt x="1438046" y="46298"/>
                </a:lnTo>
                <a:lnTo>
                  <a:pt x="1480343" y="53686"/>
                </a:lnTo>
                <a:lnTo>
                  <a:pt x="1521016" y="68069"/>
                </a:lnTo>
                <a:lnTo>
                  <a:pt x="1558779" y="89271"/>
                </a:lnTo>
                <a:lnTo>
                  <a:pt x="1592349" y="117118"/>
                </a:lnTo>
                <a:lnTo>
                  <a:pt x="1620441" y="151434"/>
                </a:lnTo>
                <a:lnTo>
                  <a:pt x="1641565" y="192261"/>
                </a:lnTo>
                <a:lnTo>
                  <a:pt x="1653796" y="236572"/>
                </a:lnTo>
                <a:lnTo>
                  <a:pt x="1657177" y="282522"/>
                </a:lnTo>
                <a:lnTo>
                  <a:pt x="1651749" y="328269"/>
                </a:lnTo>
                <a:lnTo>
                  <a:pt x="1637555" y="371971"/>
                </a:lnTo>
                <a:lnTo>
                  <a:pt x="1614635" y="411784"/>
                </a:lnTo>
                <a:lnTo>
                  <a:pt x="1659364" y="387457"/>
                </a:lnTo>
                <a:lnTo>
                  <a:pt x="1708743" y="374985"/>
                </a:lnTo>
                <a:lnTo>
                  <a:pt x="1759314" y="375458"/>
                </a:lnTo>
                <a:lnTo>
                  <a:pt x="1807620" y="389965"/>
                </a:lnTo>
                <a:lnTo>
                  <a:pt x="1849182" y="419106"/>
                </a:lnTo>
                <a:lnTo>
                  <a:pt x="1879801" y="459698"/>
                </a:lnTo>
                <a:lnTo>
                  <a:pt x="1896401" y="507306"/>
                </a:lnTo>
                <a:lnTo>
                  <a:pt x="1895904" y="557498"/>
                </a:lnTo>
                <a:lnTo>
                  <a:pt x="1880911" y="598351"/>
                </a:lnTo>
                <a:lnTo>
                  <a:pt x="1855199" y="633674"/>
                </a:lnTo>
                <a:lnTo>
                  <a:pt x="1821538" y="662575"/>
                </a:lnTo>
                <a:lnTo>
                  <a:pt x="1782702" y="684161"/>
                </a:lnTo>
                <a:lnTo>
                  <a:pt x="1776827" y="686594"/>
                </a:lnTo>
                <a:lnTo>
                  <a:pt x="1759132" y="69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31060" y="11819824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5">
                <a:moveTo>
                  <a:pt x="1759054" y="690071"/>
                </a:moveTo>
                <a:lnTo>
                  <a:pt x="1737157" y="689684"/>
                </a:lnTo>
                <a:lnTo>
                  <a:pt x="1715046" y="687753"/>
                </a:lnTo>
                <a:lnTo>
                  <a:pt x="1696700" y="686594"/>
                </a:lnTo>
                <a:lnTo>
                  <a:pt x="336631" y="686594"/>
                </a:lnTo>
                <a:lnTo>
                  <a:pt x="243939" y="688716"/>
                </a:lnTo>
                <a:lnTo>
                  <a:pt x="195485" y="687979"/>
                </a:lnTo>
                <a:lnTo>
                  <a:pt x="148037" y="683031"/>
                </a:lnTo>
                <a:lnTo>
                  <a:pt x="103405" y="671613"/>
                </a:lnTo>
                <a:lnTo>
                  <a:pt x="63398" y="651465"/>
                </a:lnTo>
                <a:lnTo>
                  <a:pt x="23618" y="611984"/>
                </a:lnTo>
                <a:lnTo>
                  <a:pt x="0" y="552319"/>
                </a:lnTo>
                <a:lnTo>
                  <a:pt x="1954" y="508133"/>
                </a:lnTo>
                <a:lnTo>
                  <a:pt x="18715" y="468380"/>
                </a:lnTo>
                <a:lnTo>
                  <a:pt x="50092" y="439482"/>
                </a:lnTo>
                <a:lnTo>
                  <a:pt x="89601" y="426917"/>
                </a:lnTo>
                <a:lnTo>
                  <a:pt x="110582" y="425195"/>
                </a:lnTo>
                <a:lnTo>
                  <a:pt x="131637" y="425498"/>
                </a:lnTo>
                <a:lnTo>
                  <a:pt x="169444" y="429844"/>
                </a:lnTo>
                <a:lnTo>
                  <a:pt x="206101" y="439896"/>
                </a:lnTo>
                <a:lnTo>
                  <a:pt x="239292" y="456800"/>
                </a:lnTo>
                <a:lnTo>
                  <a:pt x="266699" y="481703"/>
                </a:lnTo>
                <a:lnTo>
                  <a:pt x="248959" y="448824"/>
                </a:lnTo>
                <a:lnTo>
                  <a:pt x="241443" y="409136"/>
                </a:lnTo>
                <a:lnTo>
                  <a:pt x="242907" y="365067"/>
                </a:lnTo>
                <a:lnTo>
                  <a:pt x="252110" y="319048"/>
                </a:lnTo>
                <a:lnTo>
                  <a:pt x="267809" y="273505"/>
                </a:lnTo>
                <a:lnTo>
                  <a:pt x="288762" y="230868"/>
                </a:lnTo>
                <a:lnTo>
                  <a:pt x="313727" y="193565"/>
                </a:lnTo>
                <a:lnTo>
                  <a:pt x="341462" y="164026"/>
                </a:lnTo>
                <a:lnTo>
                  <a:pt x="398721" y="138961"/>
                </a:lnTo>
                <a:lnTo>
                  <a:pt x="445791" y="136547"/>
                </a:lnTo>
                <a:lnTo>
                  <a:pt x="503499" y="138174"/>
                </a:lnTo>
                <a:lnTo>
                  <a:pt x="563412" y="144582"/>
                </a:lnTo>
                <a:lnTo>
                  <a:pt x="617096" y="156508"/>
                </a:lnTo>
                <a:lnTo>
                  <a:pt x="656116" y="174690"/>
                </a:lnTo>
                <a:lnTo>
                  <a:pt x="672039" y="199869"/>
                </a:lnTo>
                <a:lnTo>
                  <a:pt x="676147" y="159216"/>
                </a:lnTo>
                <a:lnTo>
                  <a:pt x="691332" y="121085"/>
                </a:lnTo>
                <a:lnTo>
                  <a:pt x="715201" y="86879"/>
                </a:lnTo>
                <a:lnTo>
                  <a:pt x="745359" y="58006"/>
                </a:lnTo>
                <a:lnTo>
                  <a:pt x="778823" y="35234"/>
                </a:lnTo>
                <a:lnTo>
                  <a:pt x="813970" y="18301"/>
                </a:lnTo>
                <a:lnTo>
                  <a:pt x="850399" y="6916"/>
                </a:lnTo>
                <a:lnTo>
                  <a:pt x="934599" y="0"/>
                </a:lnTo>
                <a:lnTo>
                  <a:pt x="981515" y="6219"/>
                </a:lnTo>
                <a:lnTo>
                  <a:pt x="1027716" y="18875"/>
                </a:lnTo>
                <a:lnTo>
                  <a:pt x="1072459" y="37394"/>
                </a:lnTo>
                <a:lnTo>
                  <a:pt x="1115001" y="61205"/>
                </a:lnTo>
                <a:lnTo>
                  <a:pt x="1154597" y="89735"/>
                </a:lnTo>
                <a:lnTo>
                  <a:pt x="1190505" y="122411"/>
                </a:lnTo>
                <a:lnTo>
                  <a:pt x="1221980" y="158661"/>
                </a:lnTo>
                <a:lnTo>
                  <a:pt x="1247072" y="120404"/>
                </a:lnTo>
                <a:lnTo>
                  <a:pt x="1278239" y="90193"/>
                </a:lnTo>
                <a:lnTo>
                  <a:pt x="1314198" y="67851"/>
                </a:lnTo>
                <a:lnTo>
                  <a:pt x="1353666" y="53205"/>
                </a:lnTo>
                <a:lnTo>
                  <a:pt x="1395360" y="46078"/>
                </a:lnTo>
                <a:lnTo>
                  <a:pt x="1437997" y="46297"/>
                </a:lnTo>
                <a:lnTo>
                  <a:pt x="1480294" y="53685"/>
                </a:lnTo>
                <a:lnTo>
                  <a:pt x="1520969" y="68068"/>
                </a:lnTo>
                <a:lnTo>
                  <a:pt x="1558737" y="89270"/>
                </a:lnTo>
                <a:lnTo>
                  <a:pt x="1592317" y="117116"/>
                </a:lnTo>
                <a:lnTo>
                  <a:pt x="1620425" y="151432"/>
                </a:lnTo>
                <a:lnTo>
                  <a:pt x="1641550" y="192256"/>
                </a:lnTo>
                <a:lnTo>
                  <a:pt x="1653781" y="236556"/>
                </a:lnTo>
                <a:lnTo>
                  <a:pt x="1657159" y="282496"/>
                </a:lnTo>
                <a:lnTo>
                  <a:pt x="1651720" y="328238"/>
                </a:lnTo>
                <a:lnTo>
                  <a:pt x="1637505" y="371947"/>
                </a:lnTo>
                <a:lnTo>
                  <a:pt x="1614550" y="411784"/>
                </a:lnTo>
                <a:lnTo>
                  <a:pt x="1659318" y="387476"/>
                </a:lnTo>
                <a:lnTo>
                  <a:pt x="1708697" y="374985"/>
                </a:lnTo>
                <a:lnTo>
                  <a:pt x="1759248" y="375439"/>
                </a:lnTo>
                <a:lnTo>
                  <a:pt x="1807535" y="389965"/>
                </a:lnTo>
                <a:lnTo>
                  <a:pt x="1849108" y="419106"/>
                </a:lnTo>
                <a:lnTo>
                  <a:pt x="1879740" y="459697"/>
                </a:lnTo>
                <a:lnTo>
                  <a:pt x="1896362" y="507305"/>
                </a:lnTo>
                <a:lnTo>
                  <a:pt x="1895906" y="557498"/>
                </a:lnTo>
                <a:lnTo>
                  <a:pt x="1880903" y="598341"/>
                </a:lnTo>
                <a:lnTo>
                  <a:pt x="1855174" y="633648"/>
                </a:lnTo>
                <a:lnTo>
                  <a:pt x="1821510" y="662546"/>
                </a:lnTo>
                <a:lnTo>
                  <a:pt x="1782703" y="684161"/>
                </a:lnTo>
                <a:lnTo>
                  <a:pt x="1776759" y="686594"/>
                </a:lnTo>
                <a:lnTo>
                  <a:pt x="1759054" y="69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297685" y="13154621"/>
            <a:ext cx="2050414" cy="2448560"/>
            <a:chOff x="6297685" y="13154621"/>
            <a:chExt cx="2050414" cy="2448560"/>
          </a:xfrm>
        </p:grpSpPr>
        <p:sp>
          <p:nvSpPr>
            <p:cNvPr id="14" name="object 14"/>
            <p:cNvSpPr/>
            <p:nvPr/>
          </p:nvSpPr>
          <p:spPr>
            <a:xfrm>
              <a:off x="6451232" y="13154621"/>
              <a:ext cx="1896745" cy="690245"/>
            </a:xfrm>
            <a:custGeom>
              <a:avLst/>
              <a:gdLst/>
              <a:ahLst/>
              <a:cxnLst/>
              <a:rect l="l" t="t" r="r" b="b"/>
              <a:pathLst>
                <a:path w="1896745" h="690244">
                  <a:moveTo>
                    <a:pt x="1759071" y="690065"/>
                  </a:moveTo>
                  <a:lnTo>
                    <a:pt x="1737190" y="689679"/>
                  </a:lnTo>
                  <a:lnTo>
                    <a:pt x="1715083" y="687750"/>
                  </a:lnTo>
                  <a:lnTo>
                    <a:pt x="1696707" y="686592"/>
                  </a:lnTo>
                  <a:lnTo>
                    <a:pt x="336639" y="686592"/>
                  </a:lnTo>
                  <a:lnTo>
                    <a:pt x="243916" y="688711"/>
                  </a:lnTo>
                  <a:lnTo>
                    <a:pt x="195466" y="687973"/>
                  </a:lnTo>
                  <a:lnTo>
                    <a:pt x="148029" y="683026"/>
                  </a:lnTo>
                  <a:lnTo>
                    <a:pt x="103407" y="671610"/>
                  </a:lnTo>
                  <a:lnTo>
                    <a:pt x="63405" y="651468"/>
                  </a:lnTo>
                  <a:lnTo>
                    <a:pt x="23609" y="611984"/>
                  </a:lnTo>
                  <a:lnTo>
                    <a:pt x="0" y="552318"/>
                  </a:lnTo>
                  <a:lnTo>
                    <a:pt x="1959" y="508129"/>
                  </a:lnTo>
                  <a:lnTo>
                    <a:pt x="18722" y="468376"/>
                  </a:lnTo>
                  <a:lnTo>
                    <a:pt x="50099" y="439482"/>
                  </a:lnTo>
                  <a:lnTo>
                    <a:pt x="89582" y="426909"/>
                  </a:lnTo>
                  <a:lnTo>
                    <a:pt x="110561" y="425187"/>
                  </a:lnTo>
                  <a:lnTo>
                    <a:pt x="131644" y="425491"/>
                  </a:lnTo>
                  <a:lnTo>
                    <a:pt x="169452" y="429840"/>
                  </a:lnTo>
                  <a:lnTo>
                    <a:pt x="206109" y="439890"/>
                  </a:lnTo>
                  <a:lnTo>
                    <a:pt x="239299" y="456792"/>
                  </a:lnTo>
                  <a:lnTo>
                    <a:pt x="266706" y="481696"/>
                  </a:lnTo>
                  <a:lnTo>
                    <a:pt x="248966" y="448820"/>
                  </a:lnTo>
                  <a:lnTo>
                    <a:pt x="241449" y="409134"/>
                  </a:lnTo>
                  <a:lnTo>
                    <a:pt x="242912" y="365067"/>
                  </a:lnTo>
                  <a:lnTo>
                    <a:pt x="252111" y="319047"/>
                  </a:lnTo>
                  <a:lnTo>
                    <a:pt x="267804" y="273505"/>
                  </a:lnTo>
                  <a:lnTo>
                    <a:pt x="288749" y="230867"/>
                  </a:lnTo>
                  <a:lnTo>
                    <a:pt x="313702" y="193564"/>
                  </a:lnTo>
                  <a:lnTo>
                    <a:pt x="341421" y="164024"/>
                  </a:lnTo>
                  <a:lnTo>
                    <a:pt x="398685" y="138954"/>
                  </a:lnTo>
                  <a:lnTo>
                    <a:pt x="445773" y="136530"/>
                  </a:lnTo>
                  <a:lnTo>
                    <a:pt x="503493" y="138143"/>
                  </a:lnTo>
                  <a:lnTo>
                    <a:pt x="563414" y="144535"/>
                  </a:lnTo>
                  <a:lnTo>
                    <a:pt x="617102" y="156446"/>
                  </a:lnTo>
                  <a:lnTo>
                    <a:pt x="656123" y="174618"/>
                  </a:lnTo>
                  <a:lnTo>
                    <a:pt x="672046" y="199790"/>
                  </a:lnTo>
                  <a:lnTo>
                    <a:pt x="676154" y="159152"/>
                  </a:lnTo>
                  <a:lnTo>
                    <a:pt x="691337" y="121039"/>
                  </a:lnTo>
                  <a:lnTo>
                    <a:pt x="715201" y="86837"/>
                  </a:lnTo>
                  <a:lnTo>
                    <a:pt x="745349" y="57930"/>
                  </a:lnTo>
                  <a:lnTo>
                    <a:pt x="778823" y="35201"/>
                  </a:lnTo>
                  <a:lnTo>
                    <a:pt x="813975" y="18290"/>
                  </a:lnTo>
                  <a:lnTo>
                    <a:pt x="850406" y="6915"/>
                  </a:lnTo>
                  <a:lnTo>
                    <a:pt x="934603" y="0"/>
                  </a:lnTo>
                  <a:lnTo>
                    <a:pt x="981512" y="6218"/>
                  </a:lnTo>
                  <a:lnTo>
                    <a:pt x="1027704" y="18872"/>
                  </a:lnTo>
                  <a:lnTo>
                    <a:pt x="1072438" y="37391"/>
                  </a:lnTo>
                  <a:lnTo>
                    <a:pt x="1114973" y="61201"/>
                  </a:lnTo>
                  <a:lnTo>
                    <a:pt x="1154568" y="89730"/>
                  </a:lnTo>
                  <a:lnTo>
                    <a:pt x="1190480" y="122403"/>
                  </a:lnTo>
                  <a:lnTo>
                    <a:pt x="1221970" y="158649"/>
                  </a:lnTo>
                  <a:lnTo>
                    <a:pt x="1247066" y="120393"/>
                  </a:lnTo>
                  <a:lnTo>
                    <a:pt x="1278237" y="90179"/>
                  </a:lnTo>
                  <a:lnTo>
                    <a:pt x="1314198" y="67833"/>
                  </a:lnTo>
                  <a:lnTo>
                    <a:pt x="1353669" y="53181"/>
                  </a:lnTo>
                  <a:lnTo>
                    <a:pt x="1395364" y="46049"/>
                  </a:lnTo>
                  <a:lnTo>
                    <a:pt x="1438003" y="46264"/>
                  </a:lnTo>
                  <a:lnTo>
                    <a:pt x="1480301" y="53650"/>
                  </a:lnTo>
                  <a:lnTo>
                    <a:pt x="1520976" y="68035"/>
                  </a:lnTo>
                  <a:lnTo>
                    <a:pt x="1558745" y="89244"/>
                  </a:lnTo>
                  <a:lnTo>
                    <a:pt x="1592325" y="117102"/>
                  </a:lnTo>
                  <a:lnTo>
                    <a:pt x="1620433" y="151437"/>
                  </a:lnTo>
                  <a:lnTo>
                    <a:pt x="1641556" y="192263"/>
                  </a:lnTo>
                  <a:lnTo>
                    <a:pt x="1653785" y="236572"/>
                  </a:lnTo>
                  <a:lnTo>
                    <a:pt x="1657160" y="282522"/>
                  </a:lnTo>
                  <a:lnTo>
                    <a:pt x="1651720" y="328268"/>
                  </a:lnTo>
                  <a:lnTo>
                    <a:pt x="1637506" y="371967"/>
                  </a:lnTo>
                  <a:lnTo>
                    <a:pt x="1614557" y="411777"/>
                  </a:lnTo>
                  <a:lnTo>
                    <a:pt x="1659333" y="387445"/>
                  </a:lnTo>
                  <a:lnTo>
                    <a:pt x="1708723" y="374957"/>
                  </a:lnTo>
                  <a:lnTo>
                    <a:pt x="1759277" y="375422"/>
                  </a:lnTo>
                  <a:lnTo>
                    <a:pt x="1807542" y="389952"/>
                  </a:lnTo>
                  <a:lnTo>
                    <a:pt x="1849125" y="419100"/>
                  </a:lnTo>
                  <a:lnTo>
                    <a:pt x="1879771" y="459696"/>
                  </a:lnTo>
                  <a:lnTo>
                    <a:pt x="1896391" y="507305"/>
                  </a:lnTo>
                  <a:lnTo>
                    <a:pt x="1895896" y="557494"/>
                  </a:lnTo>
                  <a:lnTo>
                    <a:pt x="1880874" y="598308"/>
                  </a:lnTo>
                  <a:lnTo>
                    <a:pt x="1855153" y="633610"/>
                  </a:lnTo>
                  <a:lnTo>
                    <a:pt x="1821508" y="662503"/>
                  </a:lnTo>
                  <a:lnTo>
                    <a:pt x="1782711" y="684084"/>
                  </a:lnTo>
                  <a:lnTo>
                    <a:pt x="1776766" y="686592"/>
                  </a:lnTo>
                  <a:lnTo>
                    <a:pt x="1759071" y="690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99845" y="13310382"/>
              <a:ext cx="1407160" cy="2292985"/>
            </a:xfrm>
            <a:custGeom>
              <a:avLst/>
              <a:gdLst/>
              <a:ahLst/>
              <a:cxnLst/>
              <a:rect l="l" t="t" r="r" b="b"/>
              <a:pathLst>
                <a:path w="1407159" h="2292984">
                  <a:moveTo>
                    <a:pt x="0" y="2292562"/>
                  </a:moveTo>
                  <a:lnTo>
                    <a:pt x="1407053" y="2292562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2292562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99845" y="13310382"/>
              <a:ext cx="1407160" cy="142875"/>
            </a:xfrm>
            <a:custGeom>
              <a:avLst/>
              <a:gdLst/>
              <a:ahLst/>
              <a:cxnLst/>
              <a:rect l="l" t="t" r="r" b="b"/>
              <a:pathLst>
                <a:path w="1407159" h="142875">
                  <a:moveTo>
                    <a:pt x="0" y="142258"/>
                  </a:moveTo>
                  <a:lnTo>
                    <a:pt x="1407053" y="142258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97685" y="13310382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637"/>
                  </a:moveTo>
                  <a:lnTo>
                    <a:pt x="0" y="39637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63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24903" y="1366002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10171" y="13644804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40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4789"/>
                  </a:lnTo>
                  <a:lnTo>
                    <a:pt x="29451" y="374789"/>
                  </a:lnTo>
                  <a:lnTo>
                    <a:pt x="29451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789"/>
                  </a:lnTo>
                  <a:lnTo>
                    <a:pt x="0" y="405282"/>
                  </a:lnTo>
                  <a:lnTo>
                    <a:pt x="14719" y="405282"/>
                  </a:lnTo>
                  <a:lnTo>
                    <a:pt x="401840" y="405282"/>
                  </a:lnTo>
                  <a:lnTo>
                    <a:pt x="401840" y="390042"/>
                  </a:lnTo>
                  <a:lnTo>
                    <a:pt x="401840" y="374789"/>
                  </a:lnTo>
                  <a:lnTo>
                    <a:pt x="401840" y="3049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41083" y="1367787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09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16"/>
                  </a:lnTo>
                  <a:lnTo>
                    <a:pt x="200761" y="338709"/>
                  </a:lnTo>
                  <a:lnTo>
                    <a:pt x="295998" y="338709"/>
                  </a:lnTo>
                  <a:close/>
                </a:path>
                <a:path w="345440" h="339090">
                  <a:moveTo>
                    <a:pt x="345071" y="146519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19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31583" y="1366003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39" y="209499"/>
                  </a:lnTo>
                  <a:lnTo>
                    <a:pt x="166039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07138" y="1366002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92481" y="13644804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764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4789"/>
                  </a:lnTo>
                  <a:lnTo>
                    <a:pt x="29375" y="374789"/>
                  </a:lnTo>
                  <a:lnTo>
                    <a:pt x="29375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789"/>
                  </a:lnTo>
                  <a:lnTo>
                    <a:pt x="0" y="405282"/>
                  </a:lnTo>
                  <a:lnTo>
                    <a:pt x="14655" y="405282"/>
                  </a:lnTo>
                  <a:lnTo>
                    <a:pt x="401764" y="405282"/>
                  </a:lnTo>
                  <a:lnTo>
                    <a:pt x="401764" y="390042"/>
                  </a:lnTo>
                  <a:lnTo>
                    <a:pt x="401764" y="374789"/>
                  </a:lnTo>
                  <a:lnTo>
                    <a:pt x="401764" y="3049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23393" y="1367787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09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16"/>
                  </a:lnTo>
                  <a:lnTo>
                    <a:pt x="200685" y="338709"/>
                  </a:lnTo>
                  <a:lnTo>
                    <a:pt x="295922" y="338709"/>
                  </a:lnTo>
                  <a:close/>
                </a:path>
                <a:path w="345440" h="339090">
                  <a:moveTo>
                    <a:pt x="344995" y="146519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19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13817" y="1366003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52" y="209499"/>
                  </a:lnTo>
                  <a:lnTo>
                    <a:pt x="166052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24903" y="14209104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10171" y="14194930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789"/>
                  </a:lnTo>
                  <a:lnTo>
                    <a:pt x="29451" y="374789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404012"/>
                  </a:lnTo>
                  <a:lnTo>
                    <a:pt x="14719" y="404012"/>
                  </a:lnTo>
                  <a:lnTo>
                    <a:pt x="401840" y="404012"/>
                  </a:lnTo>
                  <a:lnTo>
                    <a:pt x="401840" y="388772"/>
                  </a:lnTo>
                  <a:lnTo>
                    <a:pt x="401840" y="374789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41083" y="1422695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83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56"/>
                  </a:lnTo>
                  <a:lnTo>
                    <a:pt x="345071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31583" y="1420911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07138" y="14209104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92481" y="14194930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789"/>
                  </a:lnTo>
                  <a:lnTo>
                    <a:pt x="29375" y="374789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404012"/>
                  </a:lnTo>
                  <a:lnTo>
                    <a:pt x="14655" y="404012"/>
                  </a:lnTo>
                  <a:lnTo>
                    <a:pt x="401764" y="404012"/>
                  </a:lnTo>
                  <a:lnTo>
                    <a:pt x="401764" y="388772"/>
                  </a:lnTo>
                  <a:lnTo>
                    <a:pt x="401764" y="374789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23393" y="1422695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83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56"/>
                  </a:lnTo>
                  <a:lnTo>
                    <a:pt x="344995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13817" y="1420911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24903" y="1475824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10171" y="14743786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789"/>
                  </a:lnTo>
                  <a:lnTo>
                    <a:pt x="29451" y="374789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404012"/>
                  </a:lnTo>
                  <a:lnTo>
                    <a:pt x="14719" y="404012"/>
                  </a:lnTo>
                  <a:lnTo>
                    <a:pt x="401840" y="404012"/>
                  </a:lnTo>
                  <a:lnTo>
                    <a:pt x="401840" y="388772"/>
                  </a:lnTo>
                  <a:lnTo>
                    <a:pt x="401840" y="374789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41083" y="14776082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761" y="338721"/>
                  </a:lnTo>
                  <a:lnTo>
                    <a:pt x="295998" y="338721"/>
                  </a:lnTo>
                  <a:close/>
                </a:path>
                <a:path w="345440" h="339090">
                  <a:moveTo>
                    <a:pt x="345071" y="146532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31583" y="1475825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07138" y="1475824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92481" y="14743786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789"/>
                  </a:lnTo>
                  <a:lnTo>
                    <a:pt x="29375" y="374789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404012"/>
                  </a:lnTo>
                  <a:lnTo>
                    <a:pt x="14655" y="404012"/>
                  </a:lnTo>
                  <a:lnTo>
                    <a:pt x="401764" y="404012"/>
                  </a:lnTo>
                  <a:lnTo>
                    <a:pt x="401764" y="388772"/>
                  </a:lnTo>
                  <a:lnTo>
                    <a:pt x="401764" y="374789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23393" y="14776082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685" y="338721"/>
                  </a:lnTo>
                  <a:lnTo>
                    <a:pt x="295922" y="338721"/>
                  </a:lnTo>
                  <a:close/>
                </a:path>
                <a:path w="345440" h="339090">
                  <a:moveTo>
                    <a:pt x="344995" y="146532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13817" y="1475825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55205" y="1519194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5" h="278765">
                  <a:moveTo>
                    <a:pt x="220649" y="92824"/>
                  </a:moveTo>
                  <a:lnTo>
                    <a:pt x="0" y="92824"/>
                  </a:lnTo>
                  <a:lnTo>
                    <a:pt x="0" y="185648"/>
                  </a:lnTo>
                  <a:lnTo>
                    <a:pt x="220649" y="185648"/>
                  </a:lnTo>
                  <a:lnTo>
                    <a:pt x="220649" y="92824"/>
                  </a:lnTo>
                  <a:close/>
                </a:path>
                <a:path w="551815" h="278765">
                  <a:moveTo>
                    <a:pt x="551688" y="185648"/>
                  </a:moveTo>
                  <a:lnTo>
                    <a:pt x="330949" y="185648"/>
                  </a:lnTo>
                  <a:lnTo>
                    <a:pt x="330949" y="278472"/>
                  </a:lnTo>
                  <a:lnTo>
                    <a:pt x="551688" y="278472"/>
                  </a:lnTo>
                  <a:lnTo>
                    <a:pt x="551688" y="185648"/>
                  </a:lnTo>
                  <a:close/>
                </a:path>
                <a:path w="551815" h="278765">
                  <a:moveTo>
                    <a:pt x="551688" y="0"/>
                  </a:moveTo>
                  <a:lnTo>
                    <a:pt x="330949" y="0"/>
                  </a:lnTo>
                  <a:lnTo>
                    <a:pt x="330949" y="92824"/>
                  </a:lnTo>
                  <a:lnTo>
                    <a:pt x="551688" y="92824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44842" y="1519194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5" h="371475">
                  <a:moveTo>
                    <a:pt x="220662" y="0"/>
                  </a:moveTo>
                  <a:lnTo>
                    <a:pt x="0" y="0"/>
                  </a:lnTo>
                  <a:lnTo>
                    <a:pt x="0" y="92824"/>
                  </a:lnTo>
                  <a:lnTo>
                    <a:pt x="220662" y="92824"/>
                  </a:lnTo>
                  <a:lnTo>
                    <a:pt x="220662" y="0"/>
                  </a:lnTo>
                  <a:close/>
                </a:path>
                <a:path w="563245" h="371475">
                  <a:moveTo>
                    <a:pt x="551675" y="92824"/>
                  </a:moveTo>
                  <a:lnTo>
                    <a:pt x="331012" y="92824"/>
                  </a:lnTo>
                  <a:lnTo>
                    <a:pt x="331012" y="185648"/>
                  </a:lnTo>
                  <a:lnTo>
                    <a:pt x="551675" y="185648"/>
                  </a:lnTo>
                  <a:lnTo>
                    <a:pt x="551675" y="92824"/>
                  </a:lnTo>
                  <a:close/>
                </a:path>
                <a:path w="563245" h="371475">
                  <a:moveTo>
                    <a:pt x="562813" y="278472"/>
                  </a:moveTo>
                  <a:lnTo>
                    <a:pt x="342163" y="278472"/>
                  </a:lnTo>
                  <a:lnTo>
                    <a:pt x="342163" y="371284"/>
                  </a:lnTo>
                  <a:lnTo>
                    <a:pt x="562813" y="371284"/>
                  </a:lnTo>
                  <a:lnTo>
                    <a:pt x="562813" y="278472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5511" y="1537759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50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50" y="0"/>
                  </a:lnTo>
                  <a:lnTo>
                    <a:pt x="220650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578202" y="13310382"/>
            <a:ext cx="1419225" cy="2292985"/>
          </a:xfrm>
          <a:custGeom>
            <a:avLst/>
            <a:gdLst/>
            <a:ahLst/>
            <a:cxnLst/>
            <a:rect l="l" t="t" r="r" b="b"/>
            <a:pathLst>
              <a:path w="1419225" h="2292984">
                <a:moveTo>
                  <a:pt x="0" y="2292631"/>
                </a:moveTo>
                <a:lnTo>
                  <a:pt x="1419132" y="2292631"/>
                </a:lnTo>
                <a:lnTo>
                  <a:pt x="1419132" y="0"/>
                </a:lnTo>
                <a:lnTo>
                  <a:pt x="0" y="0"/>
                </a:lnTo>
                <a:lnTo>
                  <a:pt x="0" y="2292631"/>
                </a:lnTo>
                <a:close/>
              </a:path>
            </a:pathLst>
          </a:custGeom>
          <a:solidFill>
            <a:srgbClr val="DA52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2578202" y="13310382"/>
            <a:ext cx="1626235" cy="2292985"/>
            <a:chOff x="2578202" y="13310382"/>
            <a:chExt cx="1626235" cy="2292985"/>
          </a:xfrm>
        </p:grpSpPr>
        <p:sp>
          <p:nvSpPr>
            <p:cNvPr id="47" name="object 47"/>
            <p:cNvSpPr/>
            <p:nvPr/>
          </p:nvSpPr>
          <p:spPr>
            <a:xfrm>
              <a:off x="4059698" y="13310382"/>
              <a:ext cx="42545" cy="2292985"/>
            </a:xfrm>
            <a:custGeom>
              <a:avLst/>
              <a:gdLst/>
              <a:ahLst/>
              <a:cxnLst/>
              <a:rect l="l" t="t" r="r" b="b"/>
              <a:pathLst>
                <a:path w="42545" h="2292984">
                  <a:moveTo>
                    <a:pt x="0" y="2292631"/>
                  </a:moveTo>
                  <a:lnTo>
                    <a:pt x="42198" y="2292631"/>
                  </a:lnTo>
                  <a:lnTo>
                    <a:pt x="42198" y="0"/>
                  </a:lnTo>
                  <a:lnTo>
                    <a:pt x="0" y="0"/>
                  </a:lnTo>
                  <a:lnTo>
                    <a:pt x="0" y="2292631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78202" y="13310382"/>
              <a:ext cx="1482090" cy="142875"/>
            </a:xfrm>
            <a:custGeom>
              <a:avLst/>
              <a:gdLst/>
              <a:ahLst/>
              <a:cxnLst/>
              <a:rect l="l" t="t" r="r" b="b"/>
              <a:pathLst>
                <a:path w="1482089" h="142875">
                  <a:moveTo>
                    <a:pt x="1481496" y="142258"/>
                  </a:moveTo>
                  <a:lnTo>
                    <a:pt x="0" y="142258"/>
                  </a:lnTo>
                  <a:lnTo>
                    <a:pt x="0" y="0"/>
                  </a:lnTo>
                  <a:lnTo>
                    <a:pt x="1481496" y="0"/>
                  </a:lnTo>
                  <a:lnTo>
                    <a:pt x="1481496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8202" y="13310434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585"/>
                  </a:moveTo>
                  <a:lnTo>
                    <a:pt x="0" y="39585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585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87724" y="1366002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72994" y="13644804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5" h="405765">
                  <a:moveTo>
                    <a:pt x="401828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6059"/>
                  </a:lnTo>
                  <a:lnTo>
                    <a:pt x="29362" y="376059"/>
                  </a:lnTo>
                  <a:lnTo>
                    <a:pt x="29362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59"/>
                  </a:lnTo>
                  <a:lnTo>
                    <a:pt x="0" y="390042"/>
                  </a:lnTo>
                  <a:lnTo>
                    <a:pt x="0" y="405282"/>
                  </a:lnTo>
                  <a:lnTo>
                    <a:pt x="401828" y="405282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98851" y="1367787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83"/>
                  </a:lnTo>
                  <a:lnTo>
                    <a:pt x="0" y="262369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09"/>
                  </a:lnTo>
                  <a:lnTo>
                    <a:pt x="144386" y="338709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94406" y="1366003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05489" y="1366002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90760" y="13644804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28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6059"/>
                  </a:lnTo>
                  <a:lnTo>
                    <a:pt x="29362" y="376059"/>
                  </a:lnTo>
                  <a:lnTo>
                    <a:pt x="29362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59"/>
                  </a:lnTo>
                  <a:lnTo>
                    <a:pt x="0" y="390042"/>
                  </a:lnTo>
                  <a:lnTo>
                    <a:pt x="0" y="405282"/>
                  </a:lnTo>
                  <a:lnTo>
                    <a:pt x="401828" y="405282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16541" y="1367787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83"/>
                  </a:lnTo>
                  <a:lnTo>
                    <a:pt x="0" y="262369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09"/>
                  </a:lnTo>
                  <a:lnTo>
                    <a:pt x="144399" y="338709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12096" y="1366003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87724" y="1420917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72994" y="14194930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789"/>
                  </a:lnTo>
                  <a:lnTo>
                    <a:pt x="29362" y="374789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388772"/>
                  </a:lnTo>
                  <a:lnTo>
                    <a:pt x="0" y="404012"/>
                  </a:lnTo>
                  <a:lnTo>
                    <a:pt x="401828" y="40401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98851" y="14227010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09"/>
                  </a:lnTo>
                  <a:lnTo>
                    <a:pt x="144386" y="338709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94406" y="1420917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379"/>
                  </a:moveTo>
                  <a:lnTo>
                    <a:pt x="192963" y="165379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05489" y="1420917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390760" y="14194930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789"/>
                  </a:lnTo>
                  <a:lnTo>
                    <a:pt x="29362" y="374789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388772"/>
                  </a:lnTo>
                  <a:lnTo>
                    <a:pt x="0" y="404012"/>
                  </a:lnTo>
                  <a:lnTo>
                    <a:pt x="401828" y="40401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16541" y="14227010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09"/>
                  </a:lnTo>
                  <a:lnTo>
                    <a:pt x="144399" y="338709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12096" y="1420917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379"/>
                  </a:moveTo>
                  <a:lnTo>
                    <a:pt x="193040" y="165379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787724" y="1475824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72994" y="14743786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789"/>
                  </a:lnTo>
                  <a:lnTo>
                    <a:pt x="29362" y="374789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390042"/>
                  </a:lnTo>
                  <a:lnTo>
                    <a:pt x="0" y="404012"/>
                  </a:lnTo>
                  <a:lnTo>
                    <a:pt x="401828" y="404012"/>
                  </a:lnTo>
                  <a:lnTo>
                    <a:pt x="401828" y="390042"/>
                  </a:lnTo>
                  <a:lnTo>
                    <a:pt x="387134" y="390042"/>
                  </a:lnTo>
                  <a:lnTo>
                    <a:pt x="387134" y="389470"/>
                  </a:lnTo>
                  <a:lnTo>
                    <a:pt x="401828" y="389470"/>
                  </a:lnTo>
                  <a:lnTo>
                    <a:pt x="401828" y="374789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98851" y="14776158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45"/>
                  </a:lnTo>
                  <a:lnTo>
                    <a:pt x="144386" y="338645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94406" y="1475825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5005"/>
                  </a:lnTo>
                  <a:lnTo>
                    <a:pt x="192963" y="375005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05489" y="1475824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390760" y="14743786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789"/>
                  </a:lnTo>
                  <a:lnTo>
                    <a:pt x="29362" y="374789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789"/>
                  </a:lnTo>
                  <a:lnTo>
                    <a:pt x="0" y="390042"/>
                  </a:lnTo>
                  <a:lnTo>
                    <a:pt x="0" y="404012"/>
                  </a:lnTo>
                  <a:lnTo>
                    <a:pt x="401828" y="404012"/>
                  </a:lnTo>
                  <a:lnTo>
                    <a:pt x="401828" y="390042"/>
                  </a:lnTo>
                  <a:lnTo>
                    <a:pt x="387121" y="390042"/>
                  </a:lnTo>
                  <a:lnTo>
                    <a:pt x="387121" y="389470"/>
                  </a:lnTo>
                  <a:lnTo>
                    <a:pt x="401828" y="389470"/>
                  </a:lnTo>
                  <a:lnTo>
                    <a:pt x="401828" y="374789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16541" y="14776158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45"/>
                  </a:lnTo>
                  <a:lnTo>
                    <a:pt x="144399" y="338645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12096" y="1475825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5005"/>
                  </a:lnTo>
                  <a:lnTo>
                    <a:pt x="193040" y="375005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578201" y="1519194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49" y="185724"/>
                  </a:moveTo>
                  <a:lnTo>
                    <a:pt x="0" y="185724"/>
                  </a:lnTo>
                  <a:lnTo>
                    <a:pt x="0" y="278536"/>
                  </a:lnTo>
                  <a:lnTo>
                    <a:pt x="220649" y="278536"/>
                  </a:lnTo>
                  <a:lnTo>
                    <a:pt x="220649" y="185724"/>
                  </a:lnTo>
                  <a:close/>
                </a:path>
                <a:path w="551814" h="278765">
                  <a:moveTo>
                    <a:pt x="220649" y="0"/>
                  </a:moveTo>
                  <a:lnTo>
                    <a:pt x="0" y="0"/>
                  </a:lnTo>
                  <a:lnTo>
                    <a:pt x="0" y="92887"/>
                  </a:lnTo>
                  <a:lnTo>
                    <a:pt x="220649" y="92887"/>
                  </a:lnTo>
                  <a:lnTo>
                    <a:pt x="220649" y="0"/>
                  </a:lnTo>
                  <a:close/>
                </a:path>
                <a:path w="551814" h="278765">
                  <a:moveTo>
                    <a:pt x="551675" y="92887"/>
                  </a:moveTo>
                  <a:lnTo>
                    <a:pt x="331012" y="92887"/>
                  </a:lnTo>
                  <a:lnTo>
                    <a:pt x="331012" y="185724"/>
                  </a:lnTo>
                  <a:lnTo>
                    <a:pt x="551675" y="185724"/>
                  </a:lnTo>
                  <a:lnTo>
                    <a:pt x="551675" y="92887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677350" y="1519194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4" h="371475">
                  <a:moveTo>
                    <a:pt x="220662" y="278536"/>
                  </a:moveTo>
                  <a:lnTo>
                    <a:pt x="0" y="278536"/>
                  </a:lnTo>
                  <a:lnTo>
                    <a:pt x="0" y="371348"/>
                  </a:lnTo>
                  <a:lnTo>
                    <a:pt x="220662" y="371348"/>
                  </a:lnTo>
                  <a:lnTo>
                    <a:pt x="220662" y="278536"/>
                  </a:lnTo>
                  <a:close/>
                </a:path>
                <a:path w="563244" h="371475">
                  <a:moveTo>
                    <a:pt x="231863" y="92887"/>
                  </a:moveTo>
                  <a:lnTo>
                    <a:pt x="11214" y="92887"/>
                  </a:lnTo>
                  <a:lnTo>
                    <a:pt x="11214" y="185724"/>
                  </a:lnTo>
                  <a:lnTo>
                    <a:pt x="231863" y="185724"/>
                  </a:lnTo>
                  <a:lnTo>
                    <a:pt x="231863" y="92887"/>
                  </a:lnTo>
                  <a:close/>
                </a:path>
                <a:path w="563244" h="371475">
                  <a:moveTo>
                    <a:pt x="562813" y="0"/>
                  </a:moveTo>
                  <a:lnTo>
                    <a:pt x="342163" y="0"/>
                  </a:lnTo>
                  <a:lnTo>
                    <a:pt x="342163" y="92887"/>
                  </a:lnTo>
                  <a:lnTo>
                    <a:pt x="562813" y="92887"/>
                  </a:lnTo>
                  <a:lnTo>
                    <a:pt x="562813" y="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798852" y="1537765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80" h="93344">
                  <a:moveTo>
                    <a:pt x="220667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578201" y="15600185"/>
              <a:ext cx="1626235" cy="3175"/>
            </a:xfrm>
            <a:custGeom>
              <a:avLst/>
              <a:gdLst/>
              <a:ahLst/>
              <a:cxnLst/>
              <a:rect l="l" t="t" r="r" b="b"/>
              <a:pathLst>
                <a:path w="1626235" h="3175">
                  <a:moveTo>
                    <a:pt x="1419123" y="0"/>
                  </a:moveTo>
                  <a:lnTo>
                    <a:pt x="0" y="0"/>
                  </a:lnTo>
                  <a:lnTo>
                    <a:pt x="0" y="2832"/>
                  </a:lnTo>
                  <a:lnTo>
                    <a:pt x="1419123" y="2832"/>
                  </a:lnTo>
                  <a:lnTo>
                    <a:pt x="1419123" y="0"/>
                  </a:lnTo>
                  <a:close/>
                </a:path>
                <a:path w="1626235" h="3175">
                  <a:moveTo>
                    <a:pt x="1626209" y="0"/>
                  </a:moveTo>
                  <a:lnTo>
                    <a:pt x="1481493" y="0"/>
                  </a:lnTo>
                  <a:lnTo>
                    <a:pt x="1481493" y="2832"/>
                  </a:lnTo>
                  <a:lnTo>
                    <a:pt x="1626209" y="2832"/>
                  </a:lnTo>
                  <a:lnTo>
                    <a:pt x="1626209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4266801" y="15600178"/>
            <a:ext cx="360680" cy="3175"/>
          </a:xfrm>
          <a:custGeom>
            <a:avLst/>
            <a:gdLst/>
            <a:ahLst/>
            <a:cxnLst/>
            <a:rect l="l" t="t" r="r" b="b"/>
            <a:pathLst>
              <a:path w="360679" h="3175">
                <a:moveTo>
                  <a:pt x="0" y="2836"/>
                </a:moveTo>
                <a:lnTo>
                  <a:pt x="360446" y="2836"/>
                </a:lnTo>
                <a:lnTo>
                  <a:pt x="36044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83323" y="15600178"/>
            <a:ext cx="370205" cy="3175"/>
          </a:xfrm>
          <a:custGeom>
            <a:avLst/>
            <a:gdLst/>
            <a:ahLst/>
            <a:cxnLst/>
            <a:rect l="l" t="t" r="r" b="b"/>
            <a:pathLst>
              <a:path w="370204" h="3175">
                <a:moveTo>
                  <a:pt x="0" y="2836"/>
                </a:moveTo>
                <a:lnTo>
                  <a:pt x="369898" y="2836"/>
                </a:lnTo>
                <a:lnTo>
                  <a:pt x="369898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99845" y="15600178"/>
            <a:ext cx="1405890" cy="3175"/>
          </a:xfrm>
          <a:custGeom>
            <a:avLst/>
            <a:gdLst/>
            <a:ahLst/>
            <a:cxnLst/>
            <a:rect l="l" t="t" r="r" b="b"/>
            <a:pathLst>
              <a:path w="1405890" h="3175">
                <a:moveTo>
                  <a:pt x="0" y="2836"/>
                </a:moveTo>
                <a:lnTo>
                  <a:pt x="1405826" y="2836"/>
                </a:lnTo>
                <a:lnTo>
                  <a:pt x="140582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0" y="10938632"/>
            <a:ext cx="10287000" cy="7067550"/>
            <a:chOff x="0" y="10938632"/>
            <a:chExt cx="10287000" cy="7067550"/>
          </a:xfrm>
        </p:grpSpPr>
        <p:sp>
          <p:nvSpPr>
            <p:cNvPr id="82" name="object 82"/>
            <p:cNvSpPr/>
            <p:nvPr/>
          </p:nvSpPr>
          <p:spPr>
            <a:xfrm>
              <a:off x="2578201" y="15603016"/>
              <a:ext cx="5127625" cy="196215"/>
            </a:xfrm>
            <a:custGeom>
              <a:avLst/>
              <a:gdLst/>
              <a:ahLst/>
              <a:cxnLst/>
              <a:rect l="l" t="t" r="r" b="b"/>
              <a:pathLst>
                <a:path w="5127625" h="196215">
                  <a:moveTo>
                    <a:pt x="5127460" y="0"/>
                  </a:moveTo>
                  <a:lnTo>
                    <a:pt x="0" y="0"/>
                  </a:lnTo>
                  <a:lnTo>
                    <a:pt x="0" y="96608"/>
                  </a:lnTo>
                  <a:lnTo>
                    <a:pt x="0" y="99517"/>
                  </a:lnTo>
                  <a:lnTo>
                    <a:pt x="0" y="196113"/>
                  </a:lnTo>
                  <a:lnTo>
                    <a:pt x="1933422" y="196113"/>
                  </a:lnTo>
                  <a:lnTo>
                    <a:pt x="1933422" y="99517"/>
                  </a:lnTo>
                  <a:lnTo>
                    <a:pt x="3120809" y="99517"/>
                  </a:lnTo>
                  <a:lnTo>
                    <a:pt x="3120809" y="196113"/>
                  </a:lnTo>
                  <a:lnTo>
                    <a:pt x="5127460" y="196113"/>
                  </a:lnTo>
                  <a:lnTo>
                    <a:pt x="5127460" y="99517"/>
                  </a:lnTo>
                  <a:lnTo>
                    <a:pt x="5127460" y="96608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78201" y="15799130"/>
              <a:ext cx="5127625" cy="102870"/>
            </a:xfrm>
            <a:custGeom>
              <a:avLst/>
              <a:gdLst/>
              <a:ahLst/>
              <a:cxnLst/>
              <a:rect l="l" t="t" r="r" b="b"/>
              <a:pathLst>
                <a:path w="5127625" h="102869">
                  <a:moveTo>
                    <a:pt x="5127460" y="0"/>
                  </a:moveTo>
                  <a:lnTo>
                    <a:pt x="0" y="0"/>
                  </a:lnTo>
                  <a:lnTo>
                    <a:pt x="0" y="2832"/>
                  </a:lnTo>
                  <a:lnTo>
                    <a:pt x="0" y="102349"/>
                  </a:lnTo>
                  <a:lnTo>
                    <a:pt x="1725434" y="102349"/>
                  </a:lnTo>
                  <a:lnTo>
                    <a:pt x="1725434" y="2832"/>
                  </a:lnTo>
                  <a:lnTo>
                    <a:pt x="3328771" y="2832"/>
                  </a:lnTo>
                  <a:lnTo>
                    <a:pt x="3328771" y="102349"/>
                  </a:lnTo>
                  <a:lnTo>
                    <a:pt x="5127460" y="102349"/>
                  </a:lnTo>
                  <a:lnTo>
                    <a:pt x="5127460" y="2832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B66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286708" y="12214654"/>
              <a:ext cx="1675764" cy="3385820"/>
            </a:xfrm>
            <a:custGeom>
              <a:avLst/>
              <a:gdLst/>
              <a:ahLst/>
              <a:cxnLst/>
              <a:rect l="l" t="t" r="r" b="b"/>
              <a:pathLst>
                <a:path w="1675764" h="3385819">
                  <a:moveTo>
                    <a:pt x="1675431" y="3385523"/>
                  </a:moveTo>
                  <a:lnTo>
                    <a:pt x="0" y="3385523"/>
                  </a:lnTo>
                  <a:lnTo>
                    <a:pt x="0" y="613924"/>
                  </a:lnTo>
                  <a:lnTo>
                    <a:pt x="837672" y="0"/>
                  </a:lnTo>
                  <a:lnTo>
                    <a:pt x="1675431" y="613924"/>
                  </a:lnTo>
                  <a:lnTo>
                    <a:pt x="1675431" y="3385523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306407" y="13560052"/>
              <a:ext cx="1656080" cy="2043430"/>
            </a:xfrm>
            <a:custGeom>
              <a:avLst/>
              <a:gdLst/>
              <a:ahLst/>
              <a:cxnLst/>
              <a:rect l="l" t="t" r="r" b="b"/>
              <a:pathLst>
                <a:path w="1656079" h="2043430">
                  <a:moveTo>
                    <a:pt x="1655731" y="2042961"/>
                  </a:moveTo>
                  <a:lnTo>
                    <a:pt x="0" y="2042961"/>
                  </a:lnTo>
                  <a:lnTo>
                    <a:pt x="0" y="0"/>
                  </a:lnTo>
                  <a:lnTo>
                    <a:pt x="17281" y="48772"/>
                  </a:lnTo>
                  <a:lnTo>
                    <a:pt x="35735" y="97228"/>
                  </a:lnTo>
                  <a:lnTo>
                    <a:pt x="55303" y="145338"/>
                  </a:lnTo>
                  <a:lnTo>
                    <a:pt x="75924" y="193071"/>
                  </a:lnTo>
                  <a:lnTo>
                    <a:pt x="97540" y="240397"/>
                  </a:lnTo>
                  <a:lnTo>
                    <a:pt x="120092" y="287286"/>
                  </a:lnTo>
                  <a:lnTo>
                    <a:pt x="143520" y="333709"/>
                  </a:lnTo>
                  <a:lnTo>
                    <a:pt x="167764" y="379635"/>
                  </a:lnTo>
                  <a:lnTo>
                    <a:pt x="192766" y="425034"/>
                  </a:lnTo>
                  <a:lnTo>
                    <a:pt x="218466" y="469877"/>
                  </a:lnTo>
                  <a:lnTo>
                    <a:pt x="244805" y="514132"/>
                  </a:lnTo>
                  <a:lnTo>
                    <a:pt x="271723" y="557771"/>
                  </a:lnTo>
                  <a:lnTo>
                    <a:pt x="299161" y="600763"/>
                  </a:lnTo>
                  <a:lnTo>
                    <a:pt x="327060" y="643079"/>
                  </a:lnTo>
                  <a:lnTo>
                    <a:pt x="355361" y="684687"/>
                  </a:lnTo>
                  <a:lnTo>
                    <a:pt x="384003" y="725559"/>
                  </a:lnTo>
                  <a:lnTo>
                    <a:pt x="412929" y="765663"/>
                  </a:lnTo>
                  <a:lnTo>
                    <a:pt x="442078" y="804971"/>
                  </a:lnTo>
                  <a:lnTo>
                    <a:pt x="472367" y="845056"/>
                  </a:lnTo>
                  <a:lnTo>
                    <a:pt x="533805" y="924917"/>
                  </a:lnTo>
                  <a:lnTo>
                    <a:pt x="565004" y="964601"/>
                  </a:lnTo>
                  <a:lnTo>
                    <a:pt x="596556" y="1004060"/>
                  </a:lnTo>
                  <a:lnTo>
                    <a:pt x="628486" y="1043249"/>
                  </a:lnTo>
                  <a:lnTo>
                    <a:pt x="660819" y="1082122"/>
                  </a:lnTo>
                  <a:lnTo>
                    <a:pt x="693579" y="1120634"/>
                  </a:lnTo>
                  <a:lnTo>
                    <a:pt x="726792" y="1158739"/>
                  </a:lnTo>
                  <a:lnTo>
                    <a:pt x="760483" y="1196391"/>
                  </a:lnTo>
                  <a:lnTo>
                    <a:pt x="794676" y="1233545"/>
                  </a:lnTo>
                  <a:lnTo>
                    <a:pt x="829396" y="1270156"/>
                  </a:lnTo>
                  <a:lnTo>
                    <a:pt x="864668" y="1306178"/>
                  </a:lnTo>
                  <a:lnTo>
                    <a:pt x="900518" y="1341565"/>
                  </a:lnTo>
                  <a:lnTo>
                    <a:pt x="936969" y="1376271"/>
                  </a:lnTo>
                  <a:lnTo>
                    <a:pt x="974047" y="1410252"/>
                  </a:lnTo>
                  <a:lnTo>
                    <a:pt x="1012644" y="1444171"/>
                  </a:lnTo>
                  <a:lnTo>
                    <a:pt x="1052124" y="1477209"/>
                  </a:lnTo>
                  <a:lnTo>
                    <a:pt x="1092519" y="1509189"/>
                  </a:lnTo>
                  <a:lnTo>
                    <a:pt x="1133862" y="1539934"/>
                  </a:lnTo>
                  <a:lnTo>
                    <a:pt x="1176188" y="1569267"/>
                  </a:lnTo>
                  <a:lnTo>
                    <a:pt x="1219528" y="1597010"/>
                  </a:lnTo>
                  <a:lnTo>
                    <a:pt x="1263916" y="1622987"/>
                  </a:lnTo>
                  <a:lnTo>
                    <a:pt x="1309385" y="1647021"/>
                  </a:lnTo>
                  <a:lnTo>
                    <a:pt x="1356977" y="1669130"/>
                  </a:lnTo>
                  <a:lnTo>
                    <a:pt x="1405048" y="1688113"/>
                  </a:lnTo>
                  <a:lnTo>
                    <a:pt x="1453688" y="1704104"/>
                  </a:lnTo>
                  <a:lnTo>
                    <a:pt x="1502986" y="1717240"/>
                  </a:lnTo>
                  <a:lnTo>
                    <a:pt x="1553033" y="1727654"/>
                  </a:lnTo>
                  <a:lnTo>
                    <a:pt x="1603918" y="1735481"/>
                  </a:lnTo>
                  <a:lnTo>
                    <a:pt x="1655731" y="1740857"/>
                  </a:lnTo>
                  <a:lnTo>
                    <a:pt x="1655731" y="2042961"/>
                  </a:lnTo>
                  <a:close/>
                </a:path>
              </a:pathLst>
            </a:custGeom>
            <a:solidFill>
              <a:srgbClr val="D97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894582" y="11386794"/>
              <a:ext cx="2459990" cy="2124075"/>
            </a:xfrm>
            <a:custGeom>
              <a:avLst/>
              <a:gdLst/>
              <a:ahLst/>
              <a:cxnLst/>
              <a:rect l="l" t="t" r="r" b="b"/>
              <a:pathLst>
                <a:path w="2459990" h="2124075">
                  <a:moveTo>
                    <a:pt x="1837918" y="1717611"/>
                  </a:moveTo>
                  <a:lnTo>
                    <a:pt x="628561" y="1717611"/>
                  </a:lnTo>
                  <a:lnTo>
                    <a:pt x="628561" y="2123884"/>
                  </a:lnTo>
                  <a:lnTo>
                    <a:pt x="1837918" y="2123884"/>
                  </a:lnTo>
                  <a:lnTo>
                    <a:pt x="1837918" y="1717611"/>
                  </a:lnTo>
                  <a:close/>
                </a:path>
                <a:path w="2459990" h="2124075">
                  <a:moveTo>
                    <a:pt x="2459583" y="1803476"/>
                  </a:moveTo>
                  <a:lnTo>
                    <a:pt x="1316189" y="714375"/>
                  </a:lnTo>
                  <a:lnTo>
                    <a:pt x="1275372" y="688047"/>
                  </a:lnTo>
                  <a:lnTo>
                    <a:pt x="1254734" y="684072"/>
                  </a:lnTo>
                  <a:lnTo>
                    <a:pt x="1255712" y="679246"/>
                  </a:lnTo>
                  <a:lnTo>
                    <a:pt x="1255712" y="22555"/>
                  </a:lnTo>
                  <a:lnTo>
                    <a:pt x="1253947" y="13754"/>
                  </a:lnTo>
                  <a:lnTo>
                    <a:pt x="1249133" y="6591"/>
                  </a:lnTo>
                  <a:lnTo>
                    <a:pt x="1241996" y="1765"/>
                  </a:lnTo>
                  <a:lnTo>
                    <a:pt x="1233246" y="0"/>
                  </a:lnTo>
                  <a:lnTo>
                    <a:pt x="1224483" y="1765"/>
                  </a:lnTo>
                  <a:lnTo>
                    <a:pt x="1217307" y="6591"/>
                  </a:lnTo>
                  <a:lnTo>
                    <a:pt x="1212469" y="13754"/>
                  </a:lnTo>
                  <a:lnTo>
                    <a:pt x="1210703" y="22555"/>
                  </a:lnTo>
                  <a:lnTo>
                    <a:pt x="1210703" y="679246"/>
                  </a:lnTo>
                  <a:lnTo>
                    <a:pt x="1211414" y="682815"/>
                  </a:lnTo>
                  <a:lnTo>
                    <a:pt x="1184287" y="688047"/>
                  </a:lnTo>
                  <a:lnTo>
                    <a:pt x="1143457" y="714375"/>
                  </a:lnTo>
                  <a:lnTo>
                    <a:pt x="9525" y="1791919"/>
                  </a:lnTo>
                  <a:lnTo>
                    <a:pt x="4521" y="1797596"/>
                  </a:lnTo>
                  <a:lnTo>
                    <a:pt x="0" y="1803476"/>
                  </a:lnTo>
                  <a:lnTo>
                    <a:pt x="398805" y="1803476"/>
                  </a:lnTo>
                  <a:lnTo>
                    <a:pt x="1193482" y="1048296"/>
                  </a:lnTo>
                  <a:lnTo>
                    <a:pt x="1210678" y="1037196"/>
                  </a:lnTo>
                  <a:lnTo>
                    <a:pt x="1229829" y="1033500"/>
                  </a:lnTo>
                  <a:lnTo>
                    <a:pt x="1248994" y="1037196"/>
                  </a:lnTo>
                  <a:lnTo>
                    <a:pt x="1266190" y="1048296"/>
                  </a:lnTo>
                  <a:lnTo>
                    <a:pt x="2060867" y="1803476"/>
                  </a:lnTo>
                  <a:lnTo>
                    <a:pt x="2459583" y="1803476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136062" y="1134610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79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36062" y="1134610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79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959733" y="13190271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592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592" y="2412746"/>
                  </a:lnTo>
                  <a:lnTo>
                    <a:pt x="37592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61" y="0"/>
                  </a:lnTo>
                  <a:lnTo>
                    <a:pt x="99961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78" y="0"/>
                  </a:moveTo>
                  <a:lnTo>
                    <a:pt x="204520" y="0"/>
                  </a:lnTo>
                  <a:lnTo>
                    <a:pt x="204520" y="2412746"/>
                  </a:lnTo>
                  <a:lnTo>
                    <a:pt x="244678" y="2412746"/>
                  </a:lnTo>
                  <a:lnTo>
                    <a:pt x="244678" y="0"/>
                  </a:lnTo>
                  <a:close/>
                </a:path>
                <a:path w="346710" h="2413000">
                  <a:moveTo>
                    <a:pt x="346671" y="0"/>
                  </a:moveTo>
                  <a:lnTo>
                    <a:pt x="307060" y="0"/>
                  </a:lnTo>
                  <a:lnTo>
                    <a:pt x="307060" y="2412746"/>
                  </a:lnTo>
                  <a:lnTo>
                    <a:pt x="346671" y="2412746"/>
                  </a:lnTo>
                  <a:lnTo>
                    <a:pt x="34667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997324" y="13190271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928" y="0"/>
                  </a:moveTo>
                  <a:lnTo>
                    <a:pt x="104571" y="0"/>
                  </a:lnTo>
                  <a:lnTo>
                    <a:pt x="104571" y="2412746"/>
                  </a:lnTo>
                  <a:lnTo>
                    <a:pt x="166928" y="2412746"/>
                  </a:lnTo>
                  <a:lnTo>
                    <a:pt x="166928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882318" y="13166481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1053" y="141047"/>
                  </a:moveTo>
                  <a:lnTo>
                    <a:pt x="70468" y="141047"/>
                  </a:lnTo>
                  <a:lnTo>
                    <a:pt x="43106" y="135483"/>
                  </a:lnTo>
                  <a:lnTo>
                    <a:pt x="20699" y="120332"/>
                  </a:lnTo>
                  <a:lnTo>
                    <a:pt x="5560" y="97907"/>
                  </a:lnTo>
                  <a:lnTo>
                    <a:pt x="0" y="70523"/>
                  </a:lnTo>
                  <a:lnTo>
                    <a:pt x="5560" y="43147"/>
                  </a:lnTo>
                  <a:lnTo>
                    <a:pt x="20699" y="20722"/>
                  </a:lnTo>
                  <a:lnTo>
                    <a:pt x="43106" y="5566"/>
                  </a:lnTo>
                  <a:lnTo>
                    <a:pt x="70468" y="0"/>
                  </a:lnTo>
                  <a:lnTo>
                    <a:pt x="431053" y="0"/>
                  </a:lnTo>
                  <a:lnTo>
                    <a:pt x="458397" y="5566"/>
                  </a:lnTo>
                  <a:lnTo>
                    <a:pt x="480781" y="20722"/>
                  </a:lnTo>
                  <a:lnTo>
                    <a:pt x="495900" y="43147"/>
                  </a:lnTo>
                  <a:lnTo>
                    <a:pt x="501452" y="70523"/>
                  </a:lnTo>
                  <a:lnTo>
                    <a:pt x="495900" y="97907"/>
                  </a:lnTo>
                  <a:lnTo>
                    <a:pt x="480781" y="120332"/>
                  </a:lnTo>
                  <a:lnTo>
                    <a:pt x="458397" y="135483"/>
                  </a:lnTo>
                  <a:lnTo>
                    <a:pt x="431053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953214" y="13191960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604" y="0"/>
                  </a:moveTo>
                  <a:lnTo>
                    <a:pt x="0" y="0"/>
                  </a:lnTo>
                  <a:lnTo>
                    <a:pt x="0" y="2412733"/>
                  </a:lnTo>
                  <a:lnTo>
                    <a:pt x="37604" y="2412733"/>
                  </a:lnTo>
                  <a:lnTo>
                    <a:pt x="37604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74" y="0"/>
                  </a:lnTo>
                  <a:lnTo>
                    <a:pt x="99974" y="2412733"/>
                  </a:lnTo>
                  <a:lnTo>
                    <a:pt x="142163" y="2412733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90" y="0"/>
                  </a:moveTo>
                  <a:lnTo>
                    <a:pt x="204457" y="0"/>
                  </a:lnTo>
                  <a:lnTo>
                    <a:pt x="204457" y="2412733"/>
                  </a:lnTo>
                  <a:lnTo>
                    <a:pt x="244690" y="2412733"/>
                  </a:lnTo>
                  <a:lnTo>
                    <a:pt x="244690" y="0"/>
                  </a:lnTo>
                  <a:close/>
                </a:path>
                <a:path w="346710" h="2413000">
                  <a:moveTo>
                    <a:pt x="346621" y="0"/>
                  </a:moveTo>
                  <a:lnTo>
                    <a:pt x="307073" y="0"/>
                  </a:lnTo>
                  <a:lnTo>
                    <a:pt x="307073" y="2412733"/>
                  </a:lnTo>
                  <a:lnTo>
                    <a:pt x="346621" y="2412733"/>
                  </a:lnTo>
                  <a:lnTo>
                    <a:pt x="34662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990818" y="13191960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33"/>
                  </a:lnTo>
                  <a:lnTo>
                    <a:pt x="62369" y="2412733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852" y="0"/>
                  </a:moveTo>
                  <a:lnTo>
                    <a:pt x="104559" y="0"/>
                  </a:lnTo>
                  <a:lnTo>
                    <a:pt x="104559" y="2412733"/>
                  </a:lnTo>
                  <a:lnTo>
                    <a:pt x="166852" y="2412733"/>
                  </a:lnTo>
                  <a:lnTo>
                    <a:pt x="166852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33"/>
                  </a:lnTo>
                  <a:lnTo>
                    <a:pt x="269468" y="2412733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75807" y="13168176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0984" y="141047"/>
                  </a:moveTo>
                  <a:lnTo>
                    <a:pt x="70468" y="141047"/>
                  </a:lnTo>
                  <a:lnTo>
                    <a:pt x="43113" y="135480"/>
                  </a:lnTo>
                  <a:lnTo>
                    <a:pt x="20705" y="120325"/>
                  </a:lnTo>
                  <a:lnTo>
                    <a:pt x="5562" y="97900"/>
                  </a:lnTo>
                  <a:lnTo>
                    <a:pt x="0" y="70523"/>
                  </a:lnTo>
                  <a:lnTo>
                    <a:pt x="5562" y="43147"/>
                  </a:lnTo>
                  <a:lnTo>
                    <a:pt x="20705" y="20722"/>
                  </a:lnTo>
                  <a:lnTo>
                    <a:pt x="43113" y="5566"/>
                  </a:lnTo>
                  <a:lnTo>
                    <a:pt x="70468" y="0"/>
                  </a:lnTo>
                  <a:lnTo>
                    <a:pt x="430984" y="0"/>
                  </a:lnTo>
                  <a:lnTo>
                    <a:pt x="458379" y="5566"/>
                  </a:lnTo>
                  <a:lnTo>
                    <a:pt x="480807" y="20722"/>
                  </a:lnTo>
                  <a:lnTo>
                    <a:pt x="495958" y="43147"/>
                  </a:lnTo>
                  <a:lnTo>
                    <a:pt x="501521" y="70523"/>
                  </a:lnTo>
                  <a:lnTo>
                    <a:pt x="495958" y="97900"/>
                  </a:lnTo>
                  <a:lnTo>
                    <a:pt x="480807" y="120325"/>
                  </a:lnTo>
                  <a:lnTo>
                    <a:pt x="458379" y="135480"/>
                  </a:lnTo>
                  <a:lnTo>
                    <a:pt x="430984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27245" y="14034960"/>
              <a:ext cx="956310" cy="1565275"/>
            </a:xfrm>
            <a:custGeom>
              <a:avLst/>
              <a:gdLst/>
              <a:ahLst/>
              <a:cxnLst/>
              <a:rect l="l" t="t" r="r" b="b"/>
              <a:pathLst>
                <a:path w="956310" h="1565275">
                  <a:moveTo>
                    <a:pt x="956068" y="0"/>
                  </a:moveTo>
                  <a:lnTo>
                    <a:pt x="0" y="0"/>
                  </a:lnTo>
                  <a:lnTo>
                    <a:pt x="0" y="110718"/>
                  </a:lnTo>
                  <a:lnTo>
                    <a:pt x="0" y="1565224"/>
                  </a:lnTo>
                  <a:lnTo>
                    <a:pt x="956068" y="1565224"/>
                  </a:lnTo>
                  <a:lnTo>
                    <a:pt x="956068" y="110718"/>
                  </a:lnTo>
                  <a:lnTo>
                    <a:pt x="956068" y="0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48675" y="14145670"/>
              <a:ext cx="713740" cy="1454785"/>
            </a:xfrm>
            <a:custGeom>
              <a:avLst/>
              <a:gdLst/>
              <a:ahLst/>
              <a:cxnLst/>
              <a:rect l="l" t="t" r="r" b="b"/>
              <a:pathLst>
                <a:path w="713739" h="1454784">
                  <a:moveTo>
                    <a:pt x="0" y="1454507"/>
                  </a:moveTo>
                  <a:lnTo>
                    <a:pt x="713289" y="1454507"/>
                  </a:lnTo>
                  <a:lnTo>
                    <a:pt x="713289" y="0"/>
                  </a:lnTo>
                  <a:lnTo>
                    <a:pt x="0" y="0"/>
                  </a:lnTo>
                  <a:lnTo>
                    <a:pt x="0" y="1454507"/>
                  </a:lnTo>
                  <a:close/>
                </a:path>
              </a:pathLst>
            </a:custGeom>
            <a:solidFill>
              <a:srgbClr val="462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50003" y="14945448"/>
              <a:ext cx="506730" cy="655320"/>
            </a:xfrm>
            <a:custGeom>
              <a:avLst/>
              <a:gdLst/>
              <a:ahLst/>
              <a:cxnLst/>
              <a:rect l="l" t="t" r="r" b="b"/>
              <a:pathLst>
                <a:path w="506729" h="655319">
                  <a:moveTo>
                    <a:pt x="214439" y="4381"/>
                  </a:moveTo>
                  <a:lnTo>
                    <a:pt x="0" y="4381"/>
                  </a:lnTo>
                  <a:lnTo>
                    <a:pt x="0" y="654735"/>
                  </a:lnTo>
                  <a:lnTo>
                    <a:pt x="214439" y="654735"/>
                  </a:lnTo>
                  <a:lnTo>
                    <a:pt x="214439" y="4381"/>
                  </a:lnTo>
                  <a:close/>
                </a:path>
                <a:path w="506729" h="655319">
                  <a:moveTo>
                    <a:pt x="506374" y="0"/>
                  </a:moveTo>
                  <a:lnTo>
                    <a:pt x="291858" y="0"/>
                  </a:lnTo>
                  <a:lnTo>
                    <a:pt x="291858" y="654735"/>
                  </a:lnTo>
                  <a:lnTo>
                    <a:pt x="506374" y="654735"/>
                  </a:lnTo>
                  <a:lnTo>
                    <a:pt x="506374" y="0"/>
                  </a:lnTo>
                  <a:close/>
                </a:path>
              </a:pathLst>
            </a:custGeom>
            <a:solidFill>
              <a:srgbClr val="3620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850006" y="1427604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46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446" y="0"/>
                  </a:lnTo>
                  <a:lnTo>
                    <a:pt x="214446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50003" y="1427605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39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136" y="579221"/>
                  </a:lnTo>
                  <a:lnTo>
                    <a:pt x="214439" y="436803"/>
                  </a:lnTo>
                  <a:lnTo>
                    <a:pt x="214439" y="247853"/>
                  </a:lnTo>
                  <a:close/>
                </a:path>
                <a:path w="214629" h="579755">
                  <a:moveTo>
                    <a:pt x="214439" y="0"/>
                  </a:moveTo>
                  <a:lnTo>
                    <a:pt x="209524" y="0"/>
                  </a:lnTo>
                  <a:lnTo>
                    <a:pt x="0" y="209677"/>
                  </a:lnTo>
                  <a:lnTo>
                    <a:pt x="0" y="334733"/>
                  </a:lnTo>
                  <a:lnTo>
                    <a:pt x="214439" y="119164"/>
                  </a:lnTo>
                  <a:lnTo>
                    <a:pt x="21443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141867" y="1427604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515" y="0"/>
                  </a:lnTo>
                  <a:lnTo>
                    <a:pt x="214515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141862" y="1427605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224" y="579221"/>
                  </a:lnTo>
                  <a:lnTo>
                    <a:pt x="214515" y="436803"/>
                  </a:lnTo>
                  <a:lnTo>
                    <a:pt x="214515" y="247853"/>
                  </a:lnTo>
                  <a:close/>
                </a:path>
                <a:path w="214629" h="579755">
                  <a:moveTo>
                    <a:pt x="214515" y="0"/>
                  </a:moveTo>
                  <a:lnTo>
                    <a:pt x="209524" y="0"/>
                  </a:lnTo>
                  <a:lnTo>
                    <a:pt x="0" y="209677"/>
                  </a:lnTo>
                  <a:lnTo>
                    <a:pt x="0" y="334733"/>
                  </a:lnTo>
                  <a:lnTo>
                    <a:pt x="214515" y="119164"/>
                  </a:lnTo>
                  <a:lnTo>
                    <a:pt x="21451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27247" y="15600177"/>
              <a:ext cx="956310" cy="99695"/>
            </a:xfrm>
            <a:custGeom>
              <a:avLst/>
              <a:gdLst/>
              <a:ahLst/>
              <a:cxnLst/>
              <a:rect l="l" t="t" r="r" b="b"/>
              <a:pathLst>
                <a:path w="956310" h="99694">
                  <a:moveTo>
                    <a:pt x="0" y="99439"/>
                  </a:moveTo>
                  <a:lnTo>
                    <a:pt x="956076" y="99439"/>
                  </a:lnTo>
                  <a:lnTo>
                    <a:pt x="956076" y="0"/>
                  </a:lnTo>
                  <a:lnTo>
                    <a:pt x="0" y="0"/>
                  </a:lnTo>
                  <a:lnTo>
                    <a:pt x="0" y="99439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11626" y="15699616"/>
              <a:ext cx="1187450" cy="102870"/>
            </a:xfrm>
            <a:custGeom>
              <a:avLst/>
              <a:gdLst/>
              <a:ahLst/>
              <a:cxnLst/>
              <a:rect l="l" t="t" r="r" b="b"/>
              <a:pathLst>
                <a:path w="1187450" h="102869">
                  <a:moveTo>
                    <a:pt x="118738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187388" y="0"/>
                  </a:lnTo>
                  <a:lnTo>
                    <a:pt x="1187388" y="102344"/>
                  </a:lnTo>
                  <a:close/>
                </a:path>
              </a:pathLst>
            </a:custGeom>
            <a:solidFill>
              <a:srgbClr val="87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03642" y="15801961"/>
              <a:ext cx="1603375" cy="102870"/>
            </a:xfrm>
            <a:custGeom>
              <a:avLst/>
              <a:gdLst/>
              <a:ahLst/>
              <a:cxnLst/>
              <a:rect l="l" t="t" r="r" b="b"/>
              <a:pathLst>
                <a:path w="1603375" h="102869">
                  <a:moveTo>
                    <a:pt x="160333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603338" y="0"/>
                  </a:lnTo>
                  <a:lnTo>
                    <a:pt x="1603338" y="102344"/>
                  </a:lnTo>
                  <a:close/>
                </a:path>
              </a:pathLst>
            </a:custGeom>
            <a:solidFill>
              <a:srgbClr val="6E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01602" y="13591070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62" y="92811"/>
                  </a:moveTo>
                  <a:lnTo>
                    <a:pt x="0" y="92811"/>
                  </a:lnTo>
                  <a:lnTo>
                    <a:pt x="0" y="185623"/>
                  </a:lnTo>
                  <a:lnTo>
                    <a:pt x="220662" y="185623"/>
                  </a:lnTo>
                  <a:lnTo>
                    <a:pt x="220662" y="92811"/>
                  </a:lnTo>
                  <a:close/>
                </a:path>
                <a:path w="551814" h="278765">
                  <a:moveTo>
                    <a:pt x="551611" y="185623"/>
                  </a:moveTo>
                  <a:lnTo>
                    <a:pt x="330962" y="185623"/>
                  </a:lnTo>
                  <a:lnTo>
                    <a:pt x="330962" y="278460"/>
                  </a:lnTo>
                  <a:lnTo>
                    <a:pt x="551611" y="278460"/>
                  </a:lnTo>
                  <a:lnTo>
                    <a:pt x="551611" y="185623"/>
                  </a:lnTo>
                  <a:close/>
                </a:path>
                <a:path w="551814" h="278765">
                  <a:moveTo>
                    <a:pt x="551611" y="0"/>
                  </a:moveTo>
                  <a:lnTo>
                    <a:pt x="330962" y="0"/>
                  </a:lnTo>
                  <a:lnTo>
                    <a:pt x="330962" y="92811"/>
                  </a:lnTo>
                  <a:lnTo>
                    <a:pt x="551611" y="92811"/>
                  </a:lnTo>
                  <a:lnTo>
                    <a:pt x="551611" y="0"/>
                  </a:lnTo>
                  <a:close/>
                </a:path>
              </a:pathLst>
            </a:custGeom>
            <a:solidFill>
              <a:srgbClr val="EC7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91252" y="13591070"/>
              <a:ext cx="551815" cy="186055"/>
            </a:xfrm>
            <a:custGeom>
              <a:avLst/>
              <a:gdLst/>
              <a:ahLst/>
              <a:cxnLst/>
              <a:rect l="l" t="t" r="r" b="b"/>
              <a:pathLst>
                <a:path w="551814" h="186055">
                  <a:moveTo>
                    <a:pt x="220649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49" y="92811"/>
                  </a:lnTo>
                  <a:lnTo>
                    <a:pt x="220649" y="0"/>
                  </a:lnTo>
                  <a:close/>
                </a:path>
                <a:path w="551814" h="186055">
                  <a:moveTo>
                    <a:pt x="551662" y="92811"/>
                  </a:moveTo>
                  <a:lnTo>
                    <a:pt x="331012" y="92811"/>
                  </a:lnTo>
                  <a:lnTo>
                    <a:pt x="331012" y="185623"/>
                  </a:lnTo>
                  <a:lnTo>
                    <a:pt x="551662" y="185623"/>
                  </a:lnTo>
                  <a:lnTo>
                    <a:pt x="551662" y="92811"/>
                  </a:lnTo>
                  <a:close/>
                </a:path>
              </a:pathLst>
            </a:custGeom>
            <a:solidFill>
              <a:srgbClr val="F1A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11905" y="13776691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67" y="92832"/>
                  </a:moveTo>
                  <a:lnTo>
                    <a:pt x="0" y="92832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32"/>
                  </a:lnTo>
                  <a:close/>
                </a:path>
              </a:pathLst>
            </a:custGeom>
            <a:solidFill>
              <a:srgbClr val="D57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299261" y="12740902"/>
              <a:ext cx="2987738" cy="32831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2740902"/>
              <a:ext cx="2946580" cy="32831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965027" y="10938632"/>
              <a:ext cx="4352909" cy="70675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3207257" y="6298052"/>
            <a:ext cx="4114800" cy="1314450"/>
            <a:chOff x="3207257" y="6298052"/>
            <a:chExt cx="4114800" cy="1314450"/>
          </a:xfrm>
        </p:grpSpPr>
        <p:sp>
          <p:nvSpPr>
            <p:cNvPr id="112" name="object 112"/>
            <p:cNvSpPr/>
            <p:nvPr/>
          </p:nvSpPr>
          <p:spPr>
            <a:xfrm>
              <a:off x="3207257" y="6298052"/>
              <a:ext cx="4114800" cy="1314450"/>
            </a:xfrm>
            <a:custGeom>
              <a:avLst/>
              <a:gdLst/>
              <a:ahLst/>
              <a:cxnLst/>
              <a:rect l="l" t="t" r="r" b="b"/>
              <a:pathLst>
                <a:path w="4114800" h="1314450">
                  <a:moveTo>
                    <a:pt x="3514718" y="1314448"/>
                  </a:moveTo>
                  <a:lnTo>
                    <a:pt x="599913" y="1314448"/>
                  </a:lnTo>
                  <a:lnTo>
                    <a:pt x="552989" y="1312643"/>
                  </a:lnTo>
                  <a:lnTo>
                    <a:pt x="507060" y="1307317"/>
                  </a:lnTo>
                  <a:lnTo>
                    <a:pt x="462259" y="1298605"/>
                  </a:lnTo>
                  <a:lnTo>
                    <a:pt x="418718" y="1286639"/>
                  </a:lnTo>
                  <a:lnTo>
                    <a:pt x="376570" y="1271556"/>
                  </a:lnTo>
                  <a:lnTo>
                    <a:pt x="335948" y="1253487"/>
                  </a:lnTo>
                  <a:lnTo>
                    <a:pt x="296985" y="1232569"/>
                  </a:lnTo>
                  <a:lnTo>
                    <a:pt x="259813" y="1208935"/>
                  </a:lnTo>
                  <a:lnTo>
                    <a:pt x="224565" y="1182718"/>
                  </a:lnTo>
                  <a:lnTo>
                    <a:pt x="191374" y="1154054"/>
                  </a:lnTo>
                  <a:lnTo>
                    <a:pt x="160373" y="1123076"/>
                  </a:lnTo>
                  <a:lnTo>
                    <a:pt x="131694" y="1089919"/>
                  </a:lnTo>
                  <a:lnTo>
                    <a:pt x="105471" y="1054716"/>
                  </a:lnTo>
                  <a:lnTo>
                    <a:pt x="81835" y="1017602"/>
                  </a:lnTo>
                  <a:lnTo>
                    <a:pt x="60920" y="978711"/>
                  </a:lnTo>
                  <a:lnTo>
                    <a:pt x="42859" y="938176"/>
                  </a:lnTo>
                  <a:lnTo>
                    <a:pt x="27783" y="896133"/>
                  </a:lnTo>
                  <a:lnTo>
                    <a:pt x="15827" y="852715"/>
                  </a:lnTo>
                  <a:lnTo>
                    <a:pt x="7122" y="808056"/>
                  </a:lnTo>
                  <a:lnTo>
                    <a:pt x="1802" y="762290"/>
                  </a:lnTo>
                  <a:lnTo>
                    <a:pt x="0" y="715553"/>
                  </a:lnTo>
                  <a:lnTo>
                    <a:pt x="0" y="592323"/>
                  </a:lnTo>
                  <a:lnTo>
                    <a:pt x="2561" y="543654"/>
                  </a:lnTo>
                  <a:lnTo>
                    <a:pt x="8909" y="496085"/>
                  </a:lnTo>
                  <a:lnTo>
                    <a:pt x="18896" y="449766"/>
                  </a:lnTo>
                  <a:lnTo>
                    <a:pt x="32370" y="404850"/>
                  </a:lnTo>
                  <a:lnTo>
                    <a:pt x="49182" y="361486"/>
                  </a:lnTo>
                  <a:lnTo>
                    <a:pt x="69182" y="319825"/>
                  </a:lnTo>
                  <a:lnTo>
                    <a:pt x="92220" y="280020"/>
                  </a:lnTo>
                  <a:lnTo>
                    <a:pt x="118145" y="242220"/>
                  </a:lnTo>
                  <a:lnTo>
                    <a:pt x="146809" y="206576"/>
                  </a:lnTo>
                  <a:lnTo>
                    <a:pt x="178060" y="173240"/>
                  </a:lnTo>
                  <a:lnTo>
                    <a:pt x="211749" y="142362"/>
                  </a:lnTo>
                  <a:lnTo>
                    <a:pt x="247727" y="114094"/>
                  </a:lnTo>
                  <a:lnTo>
                    <a:pt x="285842" y="88586"/>
                  </a:lnTo>
                  <a:lnTo>
                    <a:pt x="325945" y="65989"/>
                  </a:lnTo>
                  <a:lnTo>
                    <a:pt x="367886" y="46454"/>
                  </a:lnTo>
                  <a:lnTo>
                    <a:pt x="411515" y="30133"/>
                  </a:lnTo>
                  <a:lnTo>
                    <a:pt x="456683" y="17176"/>
                  </a:lnTo>
                  <a:lnTo>
                    <a:pt x="503238" y="7734"/>
                  </a:lnTo>
                  <a:lnTo>
                    <a:pt x="551031" y="1958"/>
                  </a:lnTo>
                  <a:lnTo>
                    <a:pt x="599913" y="0"/>
                  </a:lnTo>
                  <a:lnTo>
                    <a:pt x="3514718" y="0"/>
                  </a:lnTo>
                  <a:lnTo>
                    <a:pt x="3563612" y="1958"/>
                  </a:lnTo>
                  <a:lnTo>
                    <a:pt x="3611438" y="7734"/>
                  </a:lnTo>
                  <a:lnTo>
                    <a:pt x="3658043" y="17176"/>
                  </a:lnTo>
                  <a:lnTo>
                    <a:pt x="3703274" y="30133"/>
                  </a:lnTo>
                  <a:lnTo>
                    <a:pt x="3746977" y="46454"/>
                  </a:lnTo>
                  <a:lnTo>
                    <a:pt x="3788997" y="65989"/>
                  </a:lnTo>
                  <a:lnTo>
                    <a:pt x="3829183" y="88586"/>
                  </a:lnTo>
                  <a:lnTo>
                    <a:pt x="3867379" y="114094"/>
                  </a:lnTo>
                  <a:lnTo>
                    <a:pt x="3903432" y="142362"/>
                  </a:lnTo>
                  <a:lnTo>
                    <a:pt x="3937188" y="173240"/>
                  </a:lnTo>
                  <a:lnTo>
                    <a:pt x="3968495" y="206576"/>
                  </a:lnTo>
                  <a:lnTo>
                    <a:pt x="3997197" y="242220"/>
                  </a:lnTo>
                  <a:lnTo>
                    <a:pt x="4023142" y="280020"/>
                  </a:lnTo>
                  <a:lnTo>
                    <a:pt x="4046175" y="319825"/>
                  </a:lnTo>
                  <a:lnTo>
                    <a:pt x="4066143" y="361486"/>
                  </a:lnTo>
                  <a:lnTo>
                    <a:pt x="4082893" y="404850"/>
                  </a:lnTo>
                  <a:lnTo>
                    <a:pt x="4096271" y="449766"/>
                  </a:lnTo>
                  <a:lnTo>
                    <a:pt x="4106122" y="496085"/>
                  </a:lnTo>
                  <a:lnTo>
                    <a:pt x="4112294" y="543654"/>
                  </a:lnTo>
                  <a:lnTo>
                    <a:pt x="4114632" y="592323"/>
                  </a:lnTo>
                  <a:lnTo>
                    <a:pt x="4114632" y="715553"/>
                  </a:lnTo>
                  <a:lnTo>
                    <a:pt x="4112639" y="764603"/>
                  </a:lnTo>
                  <a:lnTo>
                    <a:pt x="4106766" y="812574"/>
                  </a:lnTo>
                  <a:lnTo>
                    <a:pt x="4097168" y="859310"/>
                  </a:lnTo>
                  <a:lnTo>
                    <a:pt x="4083999" y="904656"/>
                  </a:lnTo>
                  <a:lnTo>
                    <a:pt x="4067416" y="948456"/>
                  </a:lnTo>
                  <a:lnTo>
                    <a:pt x="4047575" y="990557"/>
                  </a:lnTo>
                  <a:lnTo>
                    <a:pt x="4024630" y="1030801"/>
                  </a:lnTo>
                  <a:lnTo>
                    <a:pt x="3998737" y="1069034"/>
                  </a:lnTo>
                  <a:lnTo>
                    <a:pt x="3970053" y="1105101"/>
                  </a:lnTo>
                  <a:lnTo>
                    <a:pt x="3938731" y="1138846"/>
                  </a:lnTo>
                  <a:lnTo>
                    <a:pt x="3904929" y="1170114"/>
                  </a:lnTo>
                  <a:lnTo>
                    <a:pt x="3868801" y="1198751"/>
                  </a:lnTo>
                  <a:lnTo>
                    <a:pt x="3830502" y="1224599"/>
                  </a:lnTo>
                  <a:lnTo>
                    <a:pt x="3790190" y="1247505"/>
                  </a:lnTo>
                  <a:lnTo>
                    <a:pt x="3748018" y="1267313"/>
                  </a:lnTo>
                  <a:lnTo>
                    <a:pt x="3704143" y="1283868"/>
                  </a:lnTo>
                  <a:lnTo>
                    <a:pt x="3658720" y="1297014"/>
                  </a:lnTo>
                  <a:lnTo>
                    <a:pt x="3611904" y="1306596"/>
                  </a:lnTo>
                  <a:lnTo>
                    <a:pt x="3563852" y="1312459"/>
                  </a:lnTo>
                  <a:lnTo>
                    <a:pt x="3514718" y="1314448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07257" y="6298052"/>
              <a:ext cx="4114800" cy="1197610"/>
            </a:xfrm>
            <a:custGeom>
              <a:avLst/>
              <a:gdLst/>
              <a:ahLst/>
              <a:cxnLst/>
              <a:rect l="l" t="t" r="r" b="b"/>
              <a:pathLst>
                <a:path w="4114800" h="1197609">
                  <a:moveTo>
                    <a:pt x="3514718" y="1197610"/>
                  </a:moveTo>
                  <a:lnTo>
                    <a:pt x="599913" y="1197610"/>
                  </a:lnTo>
                  <a:lnTo>
                    <a:pt x="552989" y="1195070"/>
                  </a:lnTo>
                  <a:lnTo>
                    <a:pt x="507060" y="1189990"/>
                  </a:lnTo>
                  <a:lnTo>
                    <a:pt x="462259" y="1181100"/>
                  </a:lnTo>
                  <a:lnTo>
                    <a:pt x="418718" y="1169670"/>
                  </a:lnTo>
                  <a:lnTo>
                    <a:pt x="376570" y="1154430"/>
                  </a:lnTo>
                  <a:lnTo>
                    <a:pt x="335948" y="1136650"/>
                  </a:lnTo>
                  <a:lnTo>
                    <a:pt x="296985" y="1115060"/>
                  </a:lnTo>
                  <a:lnTo>
                    <a:pt x="259813" y="1092200"/>
                  </a:lnTo>
                  <a:lnTo>
                    <a:pt x="224565" y="1065530"/>
                  </a:lnTo>
                  <a:lnTo>
                    <a:pt x="191374" y="1037590"/>
                  </a:lnTo>
                  <a:lnTo>
                    <a:pt x="160373" y="1005840"/>
                  </a:lnTo>
                  <a:lnTo>
                    <a:pt x="131694" y="972820"/>
                  </a:lnTo>
                  <a:lnTo>
                    <a:pt x="105471" y="937260"/>
                  </a:lnTo>
                  <a:lnTo>
                    <a:pt x="81835" y="900430"/>
                  </a:lnTo>
                  <a:lnTo>
                    <a:pt x="60920" y="862330"/>
                  </a:lnTo>
                  <a:lnTo>
                    <a:pt x="42859" y="821690"/>
                  </a:lnTo>
                  <a:lnTo>
                    <a:pt x="27783" y="779780"/>
                  </a:lnTo>
                  <a:lnTo>
                    <a:pt x="15827" y="735330"/>
                  </a:lnTo>
                  <a:lnTo>
                    <a:pt x="7122" y="690880"/>
                  </a:lnTo>
                  <a:lnTo>
                    <a:pt x="1802" y="645160"/>
                  </a:lnTo>
                  <a:lnTo>
                    <a:pt x="0" y="598170"/>
                  </a:lnTo>
                  <a:lnTo>
                    <a:pt x="1802" y="551180"/>
                  </a:lnTo>
                  <a:lnTo>
                    <a:pt x="7122" y="505460"/>
                  </a:lnTo>
                  <a:lnTo>
                    <a:pt x="15827" y="461010"/>
                  </a:lnTo>
                  <a:lnTo>
                    <a:pt x="27783" y="417830"/>
                  </a:lnTo>
                  <a:lnTo>
                    <a:pt x="42859" y="375920"/>
                  </a:lnTo>
                  <a:lnTo>
                    <a:pt x="60920" y="335280"/>
                  </a:lnTo>
                  <a:lnTo>
                    <a:pt x="81835" y="295910"/>
                  </a:lnTo>
                  <a:lnTo>
                    <a:pt x="105471" y="259080"/>
                  </a:lnTo>
                  <a:lnTo>
                    <a:pt x="131694" y="223520"/>
                  </a:lnTo>
                  <a:lnTo>
                    <a:pt x="160373" y="190500"/>
                  </a:lnTo>
                  <a:lnTo>
                    <a:pt x="191374" y="160020"/>
                  </a:lnTo>
                  <a:lnTo>
                    <a:pt x="224565" y="130810"/>
                  </a:lnTo>
                  <a:lnTo>
                    <a:pt x="259813" y="104140"/>
                  </a:lnTo>
                  <a:lnTo>
                    <a:pt x="296985" y="81280"/>
                  </a:lnTo>
                  <a:lnTo>
                    <a:pt x="335948" y="59690"/>
                  </a:lnTo>
                  <a:lnTo>
                    <a:pt x="376570" y="41910"/>
                  </a:lnTo>
                  <a:lnTo>
                    <a:pt x="418718" y="26670"/>
                  </a:lnTo>
                  <a:lnTo>
                    <a:pt x="462259" y="15240"/>
                  </a:lnTo>
                  <a:lnTo>
                    <a:pt x="507060" y="6350"/>
                  </a:lnTo>
                  <a:lnTo>
                    <a:pt x="552989" y="1270"/>
                  </a:lnTo>
                  <a:lnTo>
                    <a:pt x="599913" y="0"/>
                  </a:lnTo>
                  <a:lnTo>
                    <a:pt x="3514718" y="0"/>
                  </a:lnTo>
                  <a:lnTo>
                    <a:pt x="3561642" y="1270"/>
                  </a:lnTo>
                  <a:lnTo>
                    <a:pt x="3607571" y="6350"/>
                  </a:lnTo>
                  <a:lnTo>
                    <a:pt x="3652373" y="15240"/>
                  </a:lnTo>
                  <a:lnTo>
                    <a:pt x="3695914" y="26670"/>
                  </a:lnTo>
                  <a:lnTo>
                    <a:pt x="3738061" y="41910"/>
                  </a:lnTo>
                  <a:lnTo>
                    <a:pt x="3778683" y="59690"/>
                  </a:lnTo>
                  <a:lnTo>
                    <a:pt x="3817647" y="81280"/>
                  </a:lnTo>
                  <a:lnTo>
                    <a:pt x="3819712" y="82550"/>
                  </a:lnTo>
                  <a:lnTo>
                    <a:pt x="599090" y="82550"/>
                  </a:lnTo>
                  <a:lnTo>
                    <a:pt x="552160" y="83820"/>
                  </a:lnTo>
                  <a:lnTo>
                    <a:pt x="506404" y="90170"/>
                  </a:lnTo>
                  <a:lnTo>
                    <a:pt x="462004" y="100330"/>
                  </a:lnTo>
                  <a:lnTo>
                    <a:pt x="419143" y="114300"/>
                  </a:lnTo>
                  <a:lnTo>
                    <a:pt x="378005" y="132080"/>
                  </a:lnTo>
                  <a:lnTo>
                    <a:pt x="338771" y="152400"/>
                  </a:lnTo>
                  <a:lnTo>
                    <a:pt x="301625" y="176530"/>
                  </a:lnTo>
                  <a:lnTo>
                    <a:pt x="266750" y="204470"/>
                  </a:lnTo>
                  <a:lnTo>
                    <a:pt x="234328" y="233680"/>
                  </a:lnTo>
                  <a:lnTo>
                    <a:pt x="204542" y="266700"/>
                  </a:lnTo>
                  <a:lnTo>
                    <a:pt x="177576" y="300990"/>
                  </a:lnTo>
                  <a:lnTo>
                    <a:pt x="153612" y="337820"/>
                  </a:lnTo>
                  <a:lnTo>
                    <a:pt x="132834" y="377190"/>
                  </a:lnTo>
                  <a:lnTo>
                    <a:pt x="115423" y="419100"/>
                  </a:lnTo>
                  <a:lnTo>
                    <a:pt x="101562" y="461010"/>
                  </a:lnTo>
                  <a:lnTo>
                    <a:pt x="91436" y="505460"/>
                  </a:lnTo>
                  <a:lnTo>
                    <a:pt x="85226" y="551180"/>
                  </a:lnTo>
                  <a:lnTo>
                    <a:pt x="83115" y="598170"/>
                  </a:lnTo>
                  <a:lnTo>
                    <a:pt x="85226" y="645160"/>
                  </a:lnTo>
                  <a:lnTo>
                    <a:pt x="91436" y="690880"/>
                  </a:lnTo>
                  <a:lnTo>
                    <a:pt x="101562" y="735330"/>
                  </a:lnTo>
                  <a:lnTo>
                    <a:pt x="115423" y="778510"/>
                  </a:lnTo>
                  <a:lnTo>
                    <a:pt x="132834" y="819150"/>
                  </a:lnTo>
                  <a:lnTo>
                    <a:pt x="153612" y="858520"/>
                  </a:lnTo>
                  <a:lnTo>
                    <a:pt x="177576" y="895350"/>
                  </a:lnTo>
                  <a:lnTo>
                    <a:pt x="204542" y="929640"/>
                  </a:lnTo>
                  <a:lnTo>
                    <a:pt x="234328" y="962660"/>
                  </a:lnTo>
                  <a:lnTo>
                    <a:pt x="266750" y="991870"/>
                  </a:lnTo>
                  <a:lnTo>
                    <a:pt x="301625" y="1019810"/>
                  </a:lnTo>
                  <a:lnTo>
                    <a:pt x="338771" y="1042670"/>
                  </a:lnTo>
                  <a:lnTo>
                    <a:pt x="378005" y="1064260"/>
                  </a:lnTo>
                  <a:lnTo>
                    <a:pt x="419143" y="1082040"/>
                  </a:lnTo>
                  <a:lnTo>
                    <a:pt x="462004" y="1096010"/>
                  </a:lnTo>
                  <a:lnTo>
                    <a:pt x="506404" y="1106170"/>
                  </a:lnTo>
                  <a:lnTo>
                    <a:pt x="552160" y="1112520"/>
                  </a:lnTo>
                  <a:lnTo>
                    <a:pt x="599090" y="1113790"/>
                  </a:lnTo>
                  <a:lnTo>
                    <a:pt x="3819346" y="1113790"/>
                  </a:lnTo>
                  <a:lnTo>
                    <a:pt x="3817281" y="1115060"/>
                  </a:lnTo>
                  <a:lnTo>
                    <a:pt x="3778324" y="1136650"/>
                  </a:lnTo>
                  <a:lnTo>
                    <a:pt x="3737720" y="1154430"/>
                  </a:lnTo>
                  <a:lnTo>
                    <a:pt x="3695605" y="1169670"/>
                  </a:lnTo>
                  <a:lnTo>
                    <a:pt x="3652114" y="1181100"/>
                  </a:lnTo>
                  <a:lnTo>
                    <a:pt x="3607379" y="1189990"/>
                  </a:lnTo>
                  <a:lnTo>
                    <a:pt x="3561536" y="1195070"/>
                  </a:lnTo>
                  <a:lnTo>
                    <a:pt x="3514718" y="1197610"/>
                  </a:lnTo>
                  <a:close/>
                </a:path>
                <a:path w="4114800" h="1197609">
                  <a:moveTo>
                    <a:pt x="3819346" y="1113790"/>
                  </a:moveTo>
                  <a:lnTo>
                    <a:pt x="3514718" y="1113790"/>
                  </a:lnTo>
                  <a:lnTo>
                    <a:pt x="3561655" y="1112520"/>
                  </a:lnTo>
                  <a:lnTo>
                    <a:pt x="3607433" y="1106170"/>
                  </a:lnTo>
                  <a:lnTo>
                    <a:pt x="3651865" y="1096010"/>
                  </a:lnTo>
                  <a:lnTo>
                    <a:pt x="3694769" y="1082040"/>
                  </a:lnTo>
                  <a:lnTo>
                    <a:pt x="3735959" y="1064260"/>
                  </a:lnTo>
                  <a:lnTo>
                    <a:pt x="3775251" y="1043940"/>
                  </a:lnTo>
                  <a:lnTo>
                    <a:pt x="3812460" y="1019810"/>
                  </a:lnTo>
                  <a:lnTo>
                    <a:pt x="3847402" y="993140"/>
                  </a:lnTo>
                  <a:lnTo>
                    <a:pt x="3879892" y="962660"/>
                  </a:lnTo>
                  <a:lnTo>
                    <a:pt x="3909746" y="930910"/>
                  </a:lnTo>
                  <a:lnTo>
                    <a:pt x="3936778" y="895350"/>
                  </a:lnTo>
                  <a:lnTo>
                    <a:pt x="3960805" y="858520"/>
                  </a:lnTo>
                  <a:lnTo>
                    <a:pt x="3981643" y="819150"/>
                  </a:lnTo>
                  <a:lnTo>
                    <a:pt x="3999105" y="778510"/>
                  </a:lnTo>
                  <a:lnTo>
                    <a:pt x="4013008" y="735330"/>
                  </a:lnTo>
                  <a:lnTo>
                    <a:pt x="4023167" y="690880"/>
                  </a:lnTo>
                  <a:lnTo>
                    <a:pt x="4029398" y="645160"/>
                  </a:lnTo>
                  <a:lnTo>
                    <a:pt x="4031516" y="598170"/>
                  </a:lnTo>
                  <a:lnTo>
                    <a:pt x="4029398" y="551180"/>
                  </a:lnTo>
                  <a:lnTo>
                    <a:pt x="4023167" y="505460"/>
                  </a:lnTo>
                  <a:lnTo>
                    <a:pt x="4013008" y="461010"/>
                  </a:lnTo>
                  <a:lnTo>
                    <a:pt x="3999105" y="419100"/>
                  </a:lnTo>
                  <a:lnTo>
                    <a:pt x="3981643" y="377190"/>
                  </a:lnTo>
                  <a:lnTo>
                    <a:pt x="3960805" y="337820"/>
                  </a:lnTo>
                  <a:lnTo>
                    <a:pt x="3936778" y="300990"/>
                  </a:lnTo>
                  <a:lnTo>
                    <a:pt x="3909746" y="266700"/>
                  </a:lnTo>
                  <a:lnTo>
                    <a:pt x="3879892" y="233680"/>
                  </a:lnTo>
                  <a:lnTo>
                    <a:pt x="3847402" y="204470"/>
                  </a:lnTo>
                  <a:lnTo>
                    <a:pt x="3812460" y="176530"/>
                  </a:lnTo>
                  <a:lnTo>
                    <a:pt x="3775251" y="152400"/>
                  </a:lnTo>
                  <a:lnTo>
                    <a:pt x="3735959" y="132080"/>
                  </a:lnTo>
                  <a:lnTo>
                    <a:pt x="3694769" y="114300"/>
                  </a:lnTo>
                  <a:lnTo>
                    <a:pt x="3651865" y="100330"/>
                  </a:lnTo>
                  <a:lnTo>
                    <a:pt x="3607433" y="90170"/>
                  </a:lnTo>
                  <a:lnTo>
                    <a:pt x="3561655" y="83820"/>
                  </a:lnTo>
                  <a:lnTo>
                    <a:pt x="3514718" y="82550"/>
                  </a:lnTo>
                  <a:lnTo>
                    <a:pt x="3819712" y="82550"/>
                  </a:lnTo>
                  <a:lnTo>
                    <a:pt x="3854819" y="104140"/>
                  </a:lnTo>
                  <a:lnTo>
                    <a:pt x="3890066" y="130810"/>
                  </a:lnTo>
                  <a:lnTo>
                    <a:pt x="3923257" y="160020"/>
                  </a:lnTo>
                  <a:lnTo>
                    <a:pt x="3954258" y="190500"/>
                  </a:lnTo>
                  <a:lnTo>
                    <a:pt x="3982937" y="223520"/>
                  </a:lnTo>
                  <a:lnTo>
                    <a:pt x="4009161" y="259080"/>
                  </a:lnTo>
                  <a:lnTo>
                    <a:pt x="4032796" y="295910"/>
                  </a:lnTo>
                  <a:lnTo>
                    <a:pt x="4053711" y="335280"/>
                  </a:lnTo>
                  <a:lnTo>
                    <a:pt x="4071773" y="375920"/>
                  </a:lnTo>
                  <a:lnTo>
                    <a:pt x="4086848" y="417830"/>
                  </a:lnTo>
                  <a:lnTo>
                    <a:pt x="4098804" y="461010"/>
                  </a:lnTo>
                  <a:lnTo>
                    <a:pt x="4107509" y="505460"/>
                  </a:lnTo>
                  <a:lnTo>
                    <a:pt x="4112829" y="551180"/>
                  </a:lnTo>
                  <a:lnTo>
                    <a:pt x="4114632" y="598170"/>
                  </a:lnTo>
                  <a:lnTo>
                    <a:pt x="4112824" y="645160"/>
                  </a:lnTo>
                  <a:lnTo>
                    <a:pt x="4107489" y="690880"/>
                  </a:lnTo>
                  <a:lnTo>
                    <a:pt x="4098761" y="735330"/>
                  </a:lnTo>
                  <a:lnTo>
                    <a:pt x="4086775" y="779780"/>
                  </a:lnTo>
                  <a:lnTo>
                    <a:pt x="4071666" y="821690"/>
                  </a:lnTo>
                  <a:lnTo>
                    <a:pt x="4053567" y="862330"/>
                  </a:lnTo>
                  <a:lnTo>
                    <a:pt x="4032613" y="900430"/>
                  </a:lnTo>
                  <a:lnTo>
                    <a:pt x="4008939" y="937260"/>
                  </a:lnTo>
                  <a:lnTo>
                    <a:pt x="3982678" y="972820"/>
                  </a:lnTo>
                  <a:lnTo>
                    <a:pt x="3953965" y="1005840"/>
                  </a:lnTo>
                  <a:lnTo>
                    <a:pt x="3922935" y="1037590"/>
                  </a:lnTo>
                  <a:lnTo>
                    <a:pt x="3889721" y="1065530"/>
                  </a:lnTo>
                  <a:lnTo>
                    <a:pt x="3854458" y="1092200"/>
                  </a:lnTo>
                  <a:lnTo>
                    <a:pt x="3819346" y="1113790"/>
                  </a:lnTo>
                  <a:close/>
                </a:path>
                <a:path w="4114800" h="1197609">
                  <a:moveTo>
                    <a:pt x="1479377" y="762000"/>
                  </a:moveTo>
                  <a:lnTo>
                    <a:pt x="1383339" y="762000"/>
                  </a:lnTo>
                  <a:lnTo>
                    <a:pt x="1392134" y="760730"/>
                  </a:lnTo>
                  <a:lnTo>
                    <a:pt x="1400003" y="758190"/>
                  </a:lnTo>
                  <a:lnTo>
                    <a:pt x="1424296" y="722630"/>
                  </a:lnTo>
                  <a:lnTo>
                    <a:pt x="1424389" y="718820"/>
                  </a:lnTo>
                  <a:lnTo>
                    <a:pt x="1423714" y="709930"/>
                  </a:lnTo>
                  <a:lnTo>
                    <a:pt x="1405056" y="671830"/>
                  </a:lnTo>
                  <a:lnTo>
                    <a:pt x="1366057" y="629920"/>
                  </a:lnTo>
                  <a:lnTo>
                    <a:pt x="1344456" y="609600"/>
                  </a:lnTo>
                  <a:lnTo>
                    <a:pt x="1326557" y="589280"/>
                  </a:lnTo>
                  <a:lnTo>
                    <a:pt x="1301869" y="556260"/>
                  </a:lnTo>
                  <a:lnTo>
                    <a:pt x="1285668" y="509270"/>
                  </a:lnTo>
                  <a:lnTo>
                    <a:pt x="1284588" y="491490"/>
                  </a:lnTo>
                  <a:lnTo>
                    <a:pt x="1286156" y="468630"/>
                  </a:lnTo>
                  <a:lnTo>
                    <a:pt x="1299169" y="431800"/>
                  </a:lnTo>
                  <a:lnTo>
                    <a:pt x="1325117" y="403860"/>
                  </a:lnTo>
                  <a:lnTo>
                    <a:pt x="1360914" y="389890"/>
                  </a:lnTo>
                  <a:lnTo>
                    <a:pt x="1382516" y="387350"/>
                  </a:lnTo>
                  <a:lnTo>
                    <a:pt x="1404002" y="389890"/>
                  </a:lnTo>
                  <a:lnTo>
                    <a:pt x="1439568" y="403860"/>
                  </a:lnTo>
                  <a:lnTo>
                    <a:pt x="1465516" y="431800"/>
                  </a:lnTo>
                  <a:lnTo>
                    <a:pt x="1473169" y="448310"/>
                  </a:lnTo>
                  <a:lnTo>
                    <a:pt x="1376113" y="448310"/>
                  </a:lnTo>
                  <a:lnTo>
                    <a:pt x="1369143" y="450850"/>
                  </a:lnTo>
                  <a:lnTo>
                    <a:pt x="1348776" y="487680"/>
                  </a:lnTo>
                  <a:lnTo>
                    <a:pt x="1349547" y="497840"/>
                  </a:lnTo>
                  <a:lnTo>
                    <a:pt x="1368552" y="535940"/>
                  </a:lnTo>
                  <a:lnTo>
                    <a:pt x="1378607" y="547370"/>
                  </a:lnTo>
                  <a:lnTo>
                    <a:pt x="1391440" y="562610"/>
                  </a:lnTo>
                  <a:lnTo>
                    <a:pt x="1428806" y="600710"/>
                  </a:lnTo>
                  <a:lnTo>
                    <a:pt x="1460900" y="638810"/>
                  </a:lnTo>
                  <a:lnTo>
                    <a:pt x="1484353" y="684530"/>
                  </a:lnTo>
                  <a:lnTo>
                    <a:pt x="1488673" y="717550"/>
                  </a:lnTo>
                  <a:lnTo>
                    <a:pt x="1487773" y="732790"/>
                  </a:lnTo>
                  <a:lnTo>
                    <a:pt x="1485176" y="745490"/>
                  </a:lnTo>
                  <a:lnTo>
                    <a:pt x="1481036" y="758190"/>
                  </a:lnTo>
                  <a:lnTo>
                    <a:pt x="1479377" y="762000"/>
                  </a:lnTo>
                  <a:close/>
                </a:path>
                <a:path w="4114800" h="1197609">
                  <a:moveTo>
                    <a:pt x="1812906" y="454660"/>
                  </a:moveTo>
                  <a:lnTo>
                    <a:pt x="1608821" y="454660"/>
                  </a:lnTo>
                  <a:lnTo>
                    <a:pt x="1608821" y="394970"/>
                  </a:lnTo>
                  <a:lnTo>
                    <a:pt x="1812906" y="394970"/>
                  </a:lnTo>
                  <a:lnTo>
                    <a:pt x="1812906" y="454660"/>
                  </a:lnTo>
                  <a:close/>
                </a:path>
                <a:path w="4114800" h="1197609">
                  <a:moveTo>
                    <a:pt x="1970908" y="815340"/>
                  </a:moveTo>
                  <a:lnTo>
                    <a:pt x="1906720" y="815340"/>
                  </a:lnTo>
                  <a:lnTo>
                    <a:pt x="1976669" y="394970"/>
                  </a:lnTo>
                  <a:lnTo>
                    <a:pt x="2062253" y="394970"/>
                  </a:lnTo>
                  <a:lnTo>
                    <a:pt x="2077257" y="485140"/>
                  </a:lnTo>
                  <a:lnTo>
                    <a:pt x="2017815" y="485140"/>
                  </a:lnTo>
                  <a:lnTo>
                    <a:pt x="1991482" y="661670"/>
                  </a:lnTo>
                  <a:lnTo>
                    <a:pt x="2106632" y="661670"/>
                  </a:lnTo>
                  <a:lnTo>
                    <a:pt x="2116775" y="722630"/>
                  </a:lnTo>
                  <a:lnTo>
                    <a:pt x="1984898" y="722630"/>
                  </a:lnTo>
                  <a:lnTo>
                    <a:pt x="1970908" y="815340"/>
                  </a:lnTo>
                  <a:close/>
                </a:path>
                <a:path w="4114800" h="1197609">
                  <a:moveTo>
                    <a:pt x="2334642" y="815340"/>
                  </a:moveTo>
                  <a:lnTo>
                    <a:pt x="2271277" y="815340"/>
                  </a:lnTo>
                  <a:lnTo>
                    <a:pt x="2271277" y="394970"/>
                  </a:lnTo>
                  <a:lnTo>
                    <a:pt x="2371674" y="394970"/>
                  </a:lnTo>
                  <a:lnTo>
                    <a:pt x="2393301" y="396240"/>
                  </a:lnTo>
                  <a:lnTo>
                    <a:pt x="2429767" y="410210"/>
                  </a:lnTo>
                  <a:lnTo>
                    <a:pt x="2457142" y="438150"/>
                  </a:lnTo>
                  <a:lnTo>
                    <a:pt x="2465917" y="455930"/>
                  </a:lnTo>
                  <a:lnTo>
                    <a:pt x="2335465" y="455930"/>
                  </a:lnTo>
                  <a:lnTo>
                    <a:pt x="2335465" y="581660"/>
                  </a:lnTo>
                  <a:lnTo>
                    <a:pt x="2465474" y="581660"/>
                  </a:lnTo>
                  <a:lnTo>
                    <a:pt x="2460550" y="593090"/>
                  </a:lnTo>
                  <a:lnTo>
                    <a:pt x="2454262" y="603250"/>
                  </a:lnTo>
                  <a:lnTo>
                    <a:pt x="2446663" y="612140"/>
                  </a:lnTo>
                  <a:lnTo>
                    <a:pt x="2437983" y="621030"/>
                  </a:lnTo>
                  <a:lnTo>
                    <a:pt x="2428455" y="627380"/>
                  </a:lnTo>
                  <a:lnTo>
                    <a:pt x="2432431" y="641350"/>
                  </a:lnTo>
                  <a:lnTo>
                    <a:pt x="2334642" y="641350"/>
                  </a:lnTo>
                  <a:lnTo>
                    <a:pt x="2334642" y="815340"/>
                  </a:lnTo>
                  <a:close/>
                </a:path>
                <a:path w="4114800" h="1197609">
                  <a:moveTo>
                    <a:pt x="2806179" y="454660"/>
                  </a:moveTo>
                  <a:lnTo>
                    <a:pt x="2602093" y="454660"/>
                  </a:lnTo>
                  <a:lnTo>
                    <a:pt x="2602093" y="394970"/>
                  </a:lnTo>
                  <a:lnTo>
                    <a:pt x="2806179" y="394970"/>
                  </a:lnTo>
                  <a:lnTo>
                    <a:pt x="2806179" y="454660"/>
                  </a:lnTo>
                  <a:close/>
                </a:path>
                <a:path w="4114800" h="1197609">
                  <a:moveTo>
                    <a:pt x="1419548" y="510540"/>
                  </a:moveTo>
                  <a:lnTo>
                    <a:pt x="1414687" y="468630"/>
                  </a:lnTo>
                  <a:lnTo>
                    <a:pt x="1392327" y="448310"/>
                  </a:lnTo>
                  <a:lnTo>
                    <a:pt x="1473169" y="448310"/>
                  </a:lnTo>
                  <a:lnTo>
                    <a:pt x="1473758" y="449580"/>
                  </a:lnTo>
                  <a:lnTo>
                    <a:pt x="1478760" y="469900"/>
                  </a:lnTo>
                  <a:lnTo>
                    <a:pt x="1480351" y="491490"/>
                  </a:lnTo>
                  <a:lnTo>
                    <a:pt x="1480444" y="504190"/>
                  </a:lnTo>
                  <a:lnTo>
                    <a:pt x="1419548" y="510540"/>
                  </a:lnTo>
                  <a:close/>
                </a:path>
                <a:path w="4114800" h="1197609">
                  <a:moveTo>
                    <a:pt x="1742958" y="815340"/>
                  </a:moveTo>
                  <a:lnTo>
                    <a:pt x="1678769" y="815340"/>
                  </a:lnTo>
                  <a:lnTo>
                    <a:pt x="1678769" y="454660"/>
                  </a:lnTo>
                  <a:lnTo>
                    <a:pt x="1742958" y="454660"/>
                  </a:lnTo>
                  <a:lnTo>
                    <a:pt x="1742958" y="815340"/>
                  </a:lnTo>
                  <a:close/>
                </a:path>
                <a:path w="4114800" h="1197609">
                  <a:moveTo>
                    <a:pt x="2736230" y="815340"/>
                  </a:moveTo>
                  <a:lnTo>
                    <a:pt x="2672042" y="815340"/>
                  </a:lnTo>
                  <a:lnTo>
                    <a:pt x="2672042" y="454660"/>
                  </a:lnTo>
                  <a:lnTo>
                    <a:pt x="2736230" y="454660"/>
                  </a:lnTo>
                  <a:lnTo>
                    <a:pt x="2736230" y="815340"/>
                  </a:lnTo>
                  <a:close/>
                </a:path>
                <a:path w="4114800" h="1197609">
                  <a:moveTo>
                    <a:pt x="2465474" y="581660"/>
                  </a:moveTo>
                  <a:lnTo>
                    <a:pt x="2377987" y="581660"/>
                  </a:lnTo>
                  <a:lnTo>
                    <a:pt x="2385766" y="579120"/>
                  </a:lnTo>
                  <a:lnTo>
                    <a:pt x="2392465" y="575310"/>
                  </a:lnTo>
                  <a:lnTo>
                    <a:pt x="2407882" y="543560"/>
                  </a:lnTo>
                  <a:lnTo>
                    <a:pt x="2407778" y="492760"/>
                  </a:lnTo>
                  <a:lnTo>
                    <a:pt x="2386075" y="457200"/>
                  </a:lnTo>
                  <a:lnTo>
                    <a:pt x="2378103" y="455930"/>
                  </a:lnTo>
                  <a:lnTo>
                    <a:pt x="2465917" y="455930"/>
                  </a:lnTo>
                  <a:lnTo>
                    <a:pt x="2470489" y="473710"/>
                  </a:lnTo>
                  <a:lnTo>
                    <a:pt x="2471978" y="494030"/>
                  </a:lnTo>
                  <a:lnTo>
                    <a:pt x="2471944" y="543560"/>
                  </a:lnTo>
                  <a:lnTo>
                    <a:pt x="2471312" y="556260"/>
                  </a:lnTo>
                  <a:lnTo>
                    <a:pt x="2469087" y="568960"/>
                  </a:lnTo>
                  <a:lnTo>
                    <a:pt x="2465474" y="581660"/>
                  </a:lnTo>
                  <a:close/>
                </a:path>
                <a:path w="4114800" h="1197609">
                  <a:moveTo>
                    <a:pt x="2106632" y="661670"/>
                  </a:moveTo>
                  <a:lnTo>
                    <a:pt x="2044149" y="661670"/>
                  </a:lnTo>
                  <a:lnTo>
                    <a:pt x="2017815" y="485140"/>
                  </a:lnTo>
                  <a:lnTo>
                    <a:pt x="2077257" y="485140"/>
                  </a:lnTo>
                  <a:lnTo>
                    <a:pt x="2106632" y="661670"/>
                  </a:lnTo>
                  <a:close/>
                </a:path>
                <a:path w="4114800" h="1197609">
                  <a:moveTo>
                    <a:pt x="2481946" y="815340"/>
                  </a:moveTo>
                  <a:lnTo>
                    <a:pt x="2414466" y="815340"/>
                  </a:lnTo>
                  <a:lnTo>
                    <a:pt x="2368382" y="641350"/>
                  </a:lnTo>
                  <a:lnTo>
                    <a:pt x="2432431" y="641350"/>
                  </a:lnTo>
                  <a:lnTo>
                    <a:pt x="2481946" y="815340"/>
                  </a:lnTo>
                  <a:close/>
                </a:path>
                <a:path w="4114800" h="1197609">
                  <a:moveTo>
                    <a:pt x="1400299" y="820420"/>
                  </a:moveTo>
                  <a:lnTo>
                    <a:pt x="1369773" y="820420"/>
                  </a:lnTo>
                  <a:lnTo>
                    <a:pt x="1355051" y="817880"/>
                  </a:lnTo>
                  <a:lnTo>
                    <a:pt x="1318752" y="801370"/>
                  </a:lnTo>
                  <a:lnTo>
                    <a:pt x="1293640" y="772160"/>
                  </a:lnTo>
                  <a:lnTo>
                    <a:pt x="1281373" y="732790"/>
                  </a:lnTo>
                  <a:lnTo>
                    <a:pt x="1280473" y="703580"/>
                  </a:lnTo>
                  <a:lnTo>
                    <a:pt x="1341370" y="697230"/>
                  </a:lnTo>
                  <a:lnTo>
                    <a:pt x="1341370" y="712470"/>
                  </a:lnTo>
                  <a:lnTo>
                    <a:pt x="1342128" y="722630"/>
                  </a:lnTo>
                  <a:lnTo>
                    <a:pt x="1365955" y="758190"/>
                  </a:lnTo>
                  <a:lnTo>
                    <a:pt x="1383339" y="762000"/>
                  </a:lnTo>
                  <a:lnTo>
                    <a:pt x="1479377" y="762000"/>
                  </a:lnTo>
                  <a:lnTo>
                    <a:pt x="1475507" y="770890"/>
                  </a:lnTo>
                  <a:lnTo>
                    <a:pt x="1450395" y="800100"/>
                  </a:lnTo>
                  <a:lnTo>
                    <a:pt x="1414096" y="817880"/>
                  </a:lnTo>
                  <a:lnTo>
                    <a:pt x="1400299" y="820420"/>
                  </a:lnTo>
                  <a:close/>
                </a:path>
                <a:path w="4114800" h="1197609">
                  <a:moveTo>
                    <a:pt x="2132202" y="815340"/>
                  </a:moveTo>
                  <a:lnTo>
                    <a:pt x="2067191" y="815340"/>
                  </a:lnTo>
                  <a:lnTo>
                    <a:pt x="2053201" y="722630"/>
                  </a:lnTo>
                  <a:lnTo>
                    <a:pt x="2116775" y="722630"/>
                  </a:lnTo>
                  <a:lnTo>
                    <a:pt x="2132202" y="815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1331708" y="2843058"/>
            <a:ext cx="8049565" cy="3093283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 algn="ctr">
              <a:lnSpc>
                <a:spcPct val="75000"/>
              </a:lnSpc>
              <a:spcBef>
                <a:spcPts val="2500"/>
              </a:spcBef>
            </a:pPr>
            <a:r>
              <a:rPr sz="8000" b="1" spc="-140" dirty="0"/>
              <a:t>SUMBER  </a:t>
            </a:r>
            <a:r>
              <a:rPr sz="8000" b="1" spc="-95" dirty="0"/>
              <a:t>ENERGI </a:t>
            </a:r>
            <a:r>
              <a:rPr sz="8000" b="1" spc="615" dirty="0"/>
              <a:t>DAN  </a:t>
            </a:r>
            <a:r>
              <a:rPr sz="8000" b="1" spc="345" dirty="0"/>
              <a:t>K</a:t>
            </a:r>
            <a:r>
              <a:rPr sz="8000" b="1" spc="-525" dirty="0"/>
              <a:t>E</a:t>
            </a:r>
            <a:r>
              <a:rPr sz="8000" b="1" spc="265" dirty="0"/>
              <a:t>G</a:t>
            </a:r>
            <a:r>
              <a:rPr sz="8000" b="1" spc="105" dirty="0"/>
              <a:t>U</a:t>
            </a:r>
            <a:r>
              <a:rPr sz="8000" b="1" spc="575" dirty="0"/>
              <a:t>N</a:t>
            </a:r>
            <a:r>
              <a:rPr sz="8000" b="1" spc="894" dirty="0"/>
              <a:t>AA</a:t>
            </a:r>
            <a:r>
              <a:rPr sz="8000" b="1" spc="575" dirty="0"/>
              <a:t>N</a:t>
            </a:r>
            <a:r>
              <a:rPr sz="8000" b="1" spc="355" dirty="0"/>
              <a:t>Y</a:t>
            </a:r>
            <a:r>
              <a:rPr sz="8000" b="1" spc="900" dirty="0"/>
              <a:t>A</a:t>
            </a:r>
            <a:endParaRPr sz="8000" b="1" dirty="0"/>
          </a:p>
        </p:txBody>
      </p:sp>
      <p:sp>
        <p:nvSpPr>
          <p:cNvPr id="115" name="object 115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Action Button: Blank 115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6E0D2F19-AD97-4022-9693-224753E8B867}"/>
              </a:ext>
            </a:extLst>
          </p:cNvPr>
          <p:cNvSpPr/>
          <p:nvPr/>
        </p:nvSpPr>
        <p:spPr>
          <a:xfrm>
            <a:off x="3682948" y="6357038"/>
            <a:ext cx="3132455" cy="9581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Action Button: Blank 116">
            <a:extLst>
              <a:ext uri="{FF2B5EF4-FFF2-40B4-BE49-F238E27FC236}">
                <a16:creationId xmlns:a16="http://schemas.microsoft.com/office/drawing/2014/main" id="{E5A836E5-B75A-4943-83AD-AA1640EF4E6B}"/>
              </a:ext>
            </a:extLst>
          </p:cNvPr>
          <p:cNvSpPr/>
          <p:nvPr/>
        </p:nvSpPr>
        <p:spPr>
          <a:xfrm>
            <a:off x="219676" y="135255"/>
            <a:ext cx="765207" cy="88667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9" name="Be Like a Child - AShamaluevMusic">
            <a:hlinkClick r:id="" action="ppaction://media"/>
            <a:extLst>
              <a:ext uri="{FF2B5EF4-FFF2-40B4-BE49-F238E27FC236}">
                <a16:creationId xmlns:a16="http://schemas.microsoft.com/office/drawing/2014/main" id="{F96A3D07-7BDA-4426-BFDD-89BAE5CD2D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9241" y="238662"/>
            <a:ext cx="406400" cy="406400"/>
          </a:xfrm>
          <a:prstGeom prst="rect">
            <a:avLst/>
          </a:prstGeom>
        </p:spPr>
      </p:pic>
      <p:sp>
        <p:nvSpPr>
          <p:cNvPr id="118" name="Action Button: Blank 117">
            <a:hlinkClick r:id="rId11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B1AF519-A516-44B3-A0D1-64EF0F56068B}"/>
              </a:ext>
            </a:extLst>
          </p:cNvPr>
          <p:cNvSpPr/>
          <p:nvPr/>
        </p:nvSpPr>
        <p:spPr>
          <a:xfrm>
            <a:off x="40132" y="0"/>
            <a:ext cx="809497" cy="102192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57761" y="12672755"/>
            <a:ext cx="2056130" cy="2019300"/>
            <a:chOff x="8057761" y="12672755"/>
            <a:chExt cx="2056130" cy="2019300"/>
          </a:xfrm>
        </p:grpSpPr>
        <p:sp>
          <p:nvSpPr>
            <p:cNvPr id="4" name="object 4"/>
            <p:cNvSpPr/>
            <p:nvPr/>
          </p:nvSpPr>
          <p:spPr>
            <a:xfrm>
              <a:off x="8551819" y="13157941"/>
              <a:ext cx="1068070" cy="1049020"/>
            </a:xfrm>
            <a:custGeom>
              <a:avLst/>
              <a:gdLst/>
              <a:ahLst/>
              <a:cxnLst/>
              <a:rect l="l" t="t" r="r" b="b"/>
              <a:pathLst>
                <a:path w="1068070" h="1049019">
                  <a:moveTo>
                    <a:pt x="533981" y="1048930"/>
                  </a:moveTo>
                  <a:lnTo>
                    <a:pt x="494704" y="1047509"/>
                  </a:lnTo>
                  <a:lnTo>
                    <a:pt x="455629" y="1043252"/>
                  </a:lnTo>
                  <a:lnTo>
                    <a:pt x="416981" y="1036185"/>
                  </a:lnTo>
                  <a:lnTo>
                    <a:pt x="378977" y="1026347"/>
                  </a:lnTo>
                  <a:lnTo>
                    <a:pt x="341807" y="1013789"/>
                  </a:lnTo>
                  <a:lnTo>
                    <a:pt x="305675" y="998577"/>
                  </a:lnTo>
                  <a:lnTo>
                    <a:pt x="270778" y="980794"/>
                  </a:lnTo>
                  <a:lnTo>
                    <a:pt x="237319" y="960540"/>
                  </a:lnTo>
                  <a:lnTo>
                    <a:pt x="205462" y="937926"/>
                  </a:lnTo>
                  <a:lnTo>
                    <a:pt x="175382" y="913068"/>
                  </a:lnTo>
                  <a:lnTo>
                    <a:pt x="147244" y="886102"/>
                  </a:lnTo>
                  <a:lnTo>
                    <a:pt x="121207" y="857179"/>
                  </a:lnTo>
                  <a:lnTo>
                    <a:pt x="97407" y="826460"/>
                  </a:lnTo>
                  <a:lnTo>
                    <a:pt x="75969" y="794093"/>
                  </a:lnTo>
                  <a:lnTo>
                    <a:pt x="57013" y="760265"/>
                  </a:lnTo>
                  <a:lnTo>
                    <a:pt x="40644" y="725167"/>
                  </a:lnTo>
                  <a:lnTo>
                    <a:pt x="26952" y="688983"/>
                  </a:lnTo>
                  <a:lnTo>
                    <a:pt x="16002" y="651901"/>
                  </a:lnTo>
                  <a:lnTo>
                    <a:pt x="7859" y="614125"/>
                  </a:lnTo>
                  <a:lnTo>
                    <a:pt x="2572" y="575871"/>
                  </a:lnTo>
                  <a:lnTo>
                    <a:pt x="161" y="537340"/>
                  </a:lnTo>
                  <a:lnTo>
                    <a:pt x="0" y="524465"/>
                  </a:lnTo>
                  <a:lnTo>
                    <a:pt x="161" y="511589"/>
                  </a:lnTo>
                  <a:lnTo>
                    <a:pt x="2572" y="473058"/>
                  </a:lnTo>
                  <a:lnTo>
                    <a:pt x="7859" y="434805"/>
                  </a:lnTo>
                  <a:lnTo>
                    <a:pt x="16002" y="397029"/>
                  </a:lnTo>
                  <a:lnTo>
                    <a:pt x="26952" y="359946"/>
                  </a:lnTo>
                  <a:lnTo>
                    <a:pt x="40644" y="323763"/>
                  </a:lnTo>
                  <a:lnTo>
                    <a:pt x="57013" y="288664"/>
                  </a:lnTo>
                  <a:lnTo>
                    <a:pt x="75969" y="254834"/>
                  </a:lnTo>
                  <a:lnTo>
                    <a:pt x="97407" y="222470"/>
                  </a:lnTo>
                  <a:lnTo>
                    <a:pt x="121207" y="191750"/>
                  </a:lnTo>
                  <a:lnTo>
                    <a:pt x="147244" y="162827"/>
                  </a:lnTo>
                  <a:lnTo>
                    <a:pt x="175382" y="135861"/>
                  </a:lnTo>
                  <a:lnTo>
                    <a:pt x="205462" y="111003"/>
                  </a:lnTo>
                  <a:lnTo>
                    <a:pt x="237319" y="88390"/>
                  </a:lnTo>
                  <a:lnTo>
                    <a:pt x="270778" y="68136"/>
                  </a:lnTo>
                  <a:lnTo>
                    <a:pt x="305675" y="50352"/>
                  </a:lnTo>
                  <a:lnTo>
                    <a:pt x="341807" y="35140"/>
                  </a:lnTo>
                  <a:lnTo>
                    <a:pt x="378977" y="22582"/>
                  </a:lnTo>
                  <a:lnTo>
                    <a:pt x="416981" y="12744"/>
                  </a:lnTo>
                  <a:lnTo>
                    <a:pt x="455629" y="5676"/>
                  </a:lnTo>
                  <a:lnTo>
                    <a:pt x="494704" y="1419"/>
                  </a:lnTo>
                  <a:lnTo>
                    <a:pt x="533981" y="0"/>
                  </a:lnTo>
                  <a:lnTo>
                    <a:pt x="547090" y="157"/>
                  </a:lnTo>
                  <a:lnTo>
                    <a:pt x="586320" y="2522"/>
                  </a:lnTo>
                  <a:lnTo>
                    <a:pt x="625268" y="7722"/>
                  </a:lnTo>
                  <a:lnTo>
                    <a:pt x="663728" y="15717"/>
                  </a:lnTo>
                  <a:lnTo>
                    <a:pt x="701486" y="26470"/>
                  </a:lnTo>
                  <a:lnTo>
                    <a:pt x="738325" y="39921"/>
                  </a:lnTo>
                  <a:lnTo>
                    <a:pt x="774061" y="55997"/>
                  </a:lnTo>
                  <a:lnTo>
                    <a:pt x="808502" y="74615"/>
                  </a:lnTo>
                  <a:lnTo>
                    <a:pt x="841455" y="95674"/>
                  </a:lnTo>
                  <a:lnTo>
                    <a:pt x="872735" y="119050"/>
                  </a:lnTo>
                  <a:lnTo>
                    <a:pt x="902179" y="144619"/>
                  </a:lnTo>
                  <a:lnTo>
                    <a:pt x="929637" y="172255"/>
                  </a:lnTo>
                  <a:lnTo>
                    <a:pt x="954947" y="201802"/>
                  </a:lnTo>
                  <a:lnTo>
                    <a:pt x="977968" y="233088"/>
                  </a:lnTo>
                  <a:lnTo>
                    <a:pt x="998590" y="265953"/>
                  </a:lnTo>
                  <a:lnTo>
                    <a:pt x="1016697" y="300227"/>
                  </a:lnTo>
                  <a:lnTo>
                    <a:pt x="1032186" y="335717"/>
                  </a:lnTo>
                  <a:lnTo>
                    <a:pt x="1044968" y="372220"/>
                  </a:lnTo>
                  <a:lnTo>
                    <a:pt x="1054988" y="409548"/>
                  </a:lnTo>
                  <a:lnTo>
                    <a:pt x="1062184" y="447510"/>
                  </a:lnTo>
                  <a:lnTo>
                    <a:pt x="1066515" y="485887"/>
                  </a:lnTo>
                  <a:lnTo>
                    <a:pt x="1067963" y="524465"/>
                  </a:lnTo>
                  <a:lnTo>
                    <a:pt x="1067802" y="537340"/>
                  </a:lnTo>
                  <a:lnTo>
                    <a:pt x="1065390" y="575871"/>
                  </a:lnTo>
                  <a:lnTo>
                    <a:pt x="1060104" y="614125"/>
                  </a:lnTo>
                  <a:lnTo>
                    <a:pt x="1051960" y="651901"/>
                  </a:lnTo>
                  <a:lnTo>
                    <a:pt x="1041011" y="688983"/>
                  </a:lnTo>
                  <a:lnTo>
                    <a:pt x="1027318" y="725167"/>
                  </a:lnTo>
                  <a:lnTo>
                    <a:pt x="1010950" y="760265"/>
                  </a:lnTo>
                  <a:lnTo>
                    <a:pt x="991993" y="794093"/>
                  </a:lnTo>
                  <a:lnTo>
                    <a:pt x="970553" y="826460"/>
                  </a:lnTo>
                  <a:lnTo>
                    <a:pt x="946755" y="857179"/>
                  </a:lnTo>
                  <a:lnTo>
                    <a:pt x="920719" y="886102"/>
                  </a:lnTo>
                  <a:lnTo>
                    <a:pt x="892581" y="913068"/>
                  </a:lnTo>
                  <a:lnTo>
                    <a:pt x="862501" y="937926"/>
                  </a:lnTo>
                  <a:lnTo>
                    <a:pt x="830643" y="960540"/>
                  </a:lnTo>
                  <a:lnTo>
                    <a:pt x="797185" y="980794"/>
                  </a:lnTo>
                  <a:lnTo>
                    <a:pt x="762288" y="998577"/>
                  </a:lnTo>
                  <a:lnTo>
                    <a:pt x="726156" y="1013789"/>
                  </a:lnTo>
                  <a:lnTo>
                    <a:pt x="688986" y="1026347"/>
                  </a:lnTo>
                  <a:lnTo>
                    <a:pt x="650982" y="1036185"/>
                  </a:lnTo>
                  <a:lnTo>
                    <a:pt x="612333" y="1043252"/>
                  </a:lnTo>
                  <a:lnTo>
                    <a:pt x="573259" y="1047509"/>
                  </a:lnTo>
                  <a:lnTo>
                    <a:pt x="533981" y="1048930"/>
                  </a:lnTo>
                  <a:close/>
                </a:path>
              </a:pathLst>
            </a:custGeom>
            <a:solidFill>
              <a:srgbClr val="FFD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7761" y="12672755"/>
              <a:ext cx="2056130" cy="2019300"/>
            </a:xfrm>
            <a:custGeom>
              <a:avLst/>
              <a:gdLst/>
              <a:ahLst/>
              <a:cxnLst/>
              <a:rect l="l" t="t" r="r" b="b"/>
              <a:pathLst>
                <a:path w="2056129" h="2019300">
                  <a:moveTo>
                    <a:pt x="1028039" y="355175"/>
                  </a:moveTo>
                  <a:lnTo>
                    <a:pt x="1017157" y="353032"/>
                  </a:lnTo>
                  <a:lnTo>
                    <a:pt x="1008355" y="347153"/>
                  </a:lnTo>
                  <a:lnTo>
                    <a:pt x="1002463" y="338371"/>
                  </a:lnTo>
                  <a:lnTo>
                    <a:pt x="1000314" y="327514"/>
                  </a:lnTo>
                  <a:lnTo>
                    <a:pt x="1000314" y="27661"/>
                  </a:lnTo>
                  <a:lnTo>
                    <a:pt x="1002463" y="16804"/>
                  </a:lnTo>
                  <a:lnTo>
                    <a:pt x="1008355" y="8021"/>
                  </a:lnTo>
                  <a:lnTo>
                    <a:pt x="1017157" y="2143"/>
                  </a:lnTo>
                  <a:lnTo>
                    <a:pt x="1028039" y="0"/>
                  </a:lnTo>
                  <a:lnTo>
                    <a:pt x="1038921" y="2143"/>
                  </a:lnTo>
                  <a:lnTo>
                    <a:pt x="1047724" y="8021"/>
                  </a:lnTo>
                  <a:lnTo>
                    <a:pt x="1053616" y="16804"/>
                  </a:lnTo>
                  <a:lnTo>
                    <a:pt x="1055764" y="27661"/>
                  </a:lnTo>
                  <a:lnTo>
                    <a:pt x="1055764" y="327514"/>
                  </a:lnTo>
                  <a:lnTo>
                    <a:pt x="1053538" y="338137"/>
                  </a:lnTo>
                  <a:lnTo>
                    <a:pt x="1047516" y="346946"/>
                  </a:lnTo>
                  <a:lnTo>
                    <a:pt x="1038687" y="352954"/>
                  </a:lnTo>
                  <a:lnTo>
                    <a:pt x="1028039" y="355175"/>
                  </a:lnTo>
                  <a:close/>
                </a:path>
                <a:path w="2056129" h="2019300">
                  <a:moveTo>
                    <a:pt x="1028039" y="2019301"/>
                  </a:moveTo>
                  <a:lnTo>
                    <a:pt x="1017157" y="2017157"/>
                  </a:lnTo>
                  <a:lnTo>
                    <a:pt x="1008355" y="2011279"/>
                  </a:lnTo>
                  <a:lnTo>
                    <a:pt x="1002463" y="2002497"/>
                  </a:lnTo>
                  <a:lnTo>
                    <a:pt x="1000314" y="1991639"/>
                  </a:lnTo>
                  <a:lnTo>
                    <a:pt x="1000314" y="1691787"/>
                  </a:lnTo>
                  <a:lnTo>
                    <a:pt x="1002463" y="1680930"/>
                  </a:lnTo>
                  <a:lnTo>
                    <a:pt x="1008355" y="1672147"/>
                  </a:lnTo>
                  <a:lnTo>
                    <a:pt x="1017157" y="1666269"/>
                  </a:lnTo>
                  <a:lnTo>
                    <a:pt x="1028039" y="1664125"/>
                  </a:lnTo>
                  <a:lnTo>
                    <a:pt x="1038921" y="1666269"/>
                  </a:lnTo>
                  <a:lnTo>
                    <a:pt x="1047724" y="1672147"/>
                  </a:lnTo>
                  <a:lnTo>
                    <a:pt x="1053616" y="1680930"/>
                  </a:lnTo>
                  <a:lnTo>
                    <a:pt x="1055764" y="1691787"/>
                  </a:lnTo>
                  <a:lnTo>
                    <a:pt x="1055764" y="1991639"/>
                  </a:lnTo>
                  <a:lnTo>
                    <a:pt x="1053616" y="2002497"/>
                  </a:lnTo>
                  <a:lnTo>
                    <a:pt x="1047724" y="2011279"/>
                  </a:lnTo>
                  <a:lnTo>
                    <a:pt x="1038921" y="2017157"/>
                  </a:lnTo>
                  <a:lnTo>
                    <a:pt x="1028039" y="2019301"/>
                  </a:lnTo>
                  <a:close/>
                </a:path>
                <a:path w="2056129" h="2019300">
                  <a:moveTo>
                    <a:pt x="332698" y="1037312"/>
                  </a:moveTo>
                  <a:lnTo>
                    <a:pt x="27724" y="1037312"/>
                  </a:lnTo>
                  <a:lnTo>
                    <a:pt x="16842" y="1035168"/>
                  </a:lnTo>
                  <a:lnTo>
                    <a:pt x="8040" y="1029290"/>
                  </a:lnTo>
                  <a:lnTo>
                    <a:pt x="2148" y="1020508"/>
                  </a:lnTo>
                  <a:lnTo>
                    <a:pt x="0" y="1009650"/>
                  </a:lnTo>
                  <a:lnTo>
                    <a:pt x="2148" y="998793"/>
                  </a:lnTo>
                  <a:lnTo>
                    <a:pt x="8040" y="990011"/>
                  </a:lnTo>
                  <a:lnTo>
                    <a:pt x="16842" y="984132"/>
                  </a:lnTo>
                  <a:lnTo>
                    <a:pt x="27724" y="981989"/>
                  </a:lnTo>
                  <a:lnTo>
                    <a:pt x="332698" y="981989"/>
                  </a:lnTo>
                  <a:lnTo>
                    <a:pt x="343580" y="984132"/>
                  </a:lnTo>
                  <a:lnTo>
                    <a:pt x="352383" y="990011"/>
                  </a:lnTo>
                  <a:lnTo>
                    <a:pt x="358275" y="998793"/>
                  </a:lnTo>
                  <a:lnTo>
                    <a:pt x="360423" y="1009650"/>
                  </a:lnTo>
                  <a:lnTo>
                    <a:pt x="358275" y="1020508"/>
                  </a:lnTo>
                  <a:lnTo>
                    <a:pt x="352383" y="1029290"/>
                  </a:lnTo>
                  <a:lnTo>
                    <a:pt x="343580" y="1035168"/>
                  </a:lnTo>
                  <a:lnTo>
                    <a:pt x="332698" y="1037312"/>
                  </a:lnTo>
                  <a:close/>
                </a:path>
                <a:path w="2056129" h="2019300">
                  <a:moveTo>
                    <a:pt x="2028354" y="1037312"/>
                  </a:moveTo>
                  <a:lnTo>
                    <a:pt x="1723380" y="1037312"/>
                  </a:lnTo>
                  <a:lnTo>
                    <a:pt x="1712498" y="1035168"/>
                  </a:lnTo>
                  <a:lnTo>
                    <a:pt x="1703695" y="1029290"/>
                  </a:lnTo>
                  <a:lnTo>
                    <a:pt x="1697804" y="1020508"/>
                  </a:lnTo>
                  <a:lnTo>
                    <a:pt x="1695655" y="1009650"/>
                  </a:lnTo>
                  <a:lnTo>
                    <a:pt x="1697804" y="998793"/>
                  </a:lnTo>
                  <a:lnTo>
                    <a:pt x="1703695" y="990011"/>
                  </a:lnTo>
                  <a:lnTo>
                    <a:pt x="1712498" y="984132"/>
                  </a:lnTo>
                  <a:lnTo>
                    <a:pt x="1723380" y="981989"/>
                  </a:lnTo>
                  <a:lnTo>
                    <a:pt x="2028354" y="981989"/>
                  </a:lnTo>
                  <a:lnTo>
                    <a:pt x="2039236" y="984132"/>
                  </a:lnTo>
                  <a:lnTo>
                    <a:pt x="2048039" y="990011"/>
                  </a:lnTo>
                  <a:lnTo>
                    <a:pt x="2053930" y="998793"/>
                  </a:lnTo>
                  <a:lnTo>
                    <a:pt x="2056079" y="1009650"/>
                  </a:lnTo>
                  <a:lnTo>
                    <a:pt x="2053930" y="1020508"/>
                  </a:lnTo>
                  <a:lnTo>
                    <a:pt x="2048039" y="1029290"/>
                  </a:lnTo>
                  <a:lnTo>
                    <a:pt x="2039236" y="1035168"/>
                  </a:lnTo>
                  <a:lnTo>
                    <a:pt x="2028354" y="1037312"/>
                  </a:lnTo>
                  <a:close/>
                </a:path>
                <a:path w="2056129" h="2019300">
                  <a:moveTo>
                    <a:pt x="543408" y="554893"/>
                  </a:moveTo>
                  <a:lnTo>
                    <a:pt x="528991" y="554893"/>
                  </a:lnTo>
                  <a:lnTo>
                    <a:pt x="522337" y="552680"/>
                  </a:lnTo>
                  <a:lnTo>
                    <a:pt x="516792" y="547147"/>
                  </a:lnTo>
                  <a:lnTo>
                    <a:pt x="301092" y="335259"/>
                  </a:lnTo>
                  <a:lnTo>
                    <a:pt x="294845" y="326010"/>
                  </a:lnTo>
                  <a:lnTo>
                    <a:pt x="292705" y="315619"/>
                  </a:lnTo>
                  <a:lnTo>
                    <a:pt x="294620" y="305229"/>
                  </a:lnTo>
                  <a:lnTo>
                    <a:pt x="300538" y="295979"/>
                  </a:lnTo>
                  <a:lnTo>
                    <a:pt x="309808" y="289747"/>
                  </a:lnTo>
                  <a:lnTo>
                    <a:pt x="320222" y="287612"/>
                  </a:lnTo>
                  <a:lnTo>
                    <a:pt x="330636" y="289522"/>
                  </a:lnTo>
                  <a:lnTo>
                    <a:pt x="339907" y="295426"/>
                  </a:lnTo>
                  <a:lnTo>
                    <a:pt x="555607" y="507314"/>
                  </a:lnTo>
                  <a:lnTo>
                    <a:pt x="561854" y="516564"/>
                  </a:lnTo>
                  <a:lnTo>
                    <a:pt x="563994" y="526954"/>
                  </a:lnTo>
                  <a:lnTo>
                    <a:pt x="562079" y="537345"/>
                  </a:lnTo>
                  <a:lnTo>
                    <a:pt x="556161" y="546594"/>
                  </a:lnTo>
                  <a:lnTo>
                    <a:pt x="550616" y="552126"/>
                  </a:lnTo>
                  <a:lnTo>
                    <a:pt x="543408" y="554893"/>
                  </a:lnTo>
                  <a:close/>
                </a:path>
                <a:path w="2056129" h="2019300">
                  <a:moveTo>
                    <a:pt x="1742233" y="1732173"/>
                  </a:moveTo>
                  <a:lnTo>
                    <a:pt x="1727816" y="1732173"/>
                  </a:lnTo>
                  <a:lnTo>
                    <a:pt x="1721162" y="1729960"/>
                  </a:lnTo>
                  <a:lnTo>
                    <a:pt x="1715617" y="1724428"/>
                  </a:lnTo>
                  <a:lnTo>
                    <a:pt x="1499917" y="1512539"/>
                  </a:lnTo>
                  <a:lnTo>
                    <a:pt x="1493671" y="1503290"/>
                  </a:lnTo>
                  <a:lnTo>
                    <a:pt x="1491531" y="1492900"/>
                  </a:lnTo>
                  <a:lnTo>
                    <a:pt x="1493445" y="1482509"/>
                  </a:lnTo>
                  <a:lnTo>
                    <a:pt x="1499363" y="1473260"/>
                  </a:lnTo>
                  <a:lnTo>
                    <a:pt x="1508633" y="1467027"/>
                  </a:lnTo>
                  <a:lnTo>
                    <a:pt x="1519048" y="1464892"/>
                  </a:lnTo>
                  <a:lnTo>
                    <a:pt x="1529462" y="1466803"/>
                  </a:lnTo>
                  <a:lnTo>
                    <a:pt x="1538732" y="1472707"/>
                  </a:lnTo>
                  <a:lnTo>
                    <a:pt x="1754432" y="1684595"/>
                  </a:lnTo>
                  <a:lnTo>
                    <a:pt x="1760679" y="1693844"/>
                  </a:lnTo>
                  <a:lnTo>
                    <a:pt x="1762819" y="1704235"/>
                  </a:lnTo>
                  <a:lnTo>
                    <a:pt x="1760904" y="1714625"/>
                  </a:lnTo>
                  <a:lnTo>
                    <a:pt x="1754987" y="1723875"/>
                  </a:lnTo>
                  <a:lnTo>
                    <a:pt x="1749442" y="1729407"/>
                  </a:lnTo>
                  <a:lnTo>
                    <a:pt x="1742233" y="1732173"/>
                  </a:lnTo>
                  <a:close/>
                </a:path>
                <a:path w="2056129" h="2019300">
                  <a:moveTo>
                    <a:pt x="327708" y="1732173"/>
                  </a:moveTo>
                  <a:lnTo>
                    <a:pt x="313291" y="1732173"/>
                  </a:lnTo>
                  <a:lnTo>
                    <a:pt x="306083" y="1729407"/>
                  </a:lnTo>
                  <a:lnTo>
                    <a:pt x="300538" y="1723875"/>
                  </a:lnTo>
                  <a:lnTo>
                    <a:pt x="294620" y="1714547"/>
                  </a:lnTo>
                  <a:lnTo>
                    <a:pt x="292705" y="1704027"/>
                  </a:lnTo>
                  <a:lnTo>
                    <a:pt x="294845" y="1693611"/>
                  </a:lnTo>
                  <a:lnTo>
                    <a:pt x="301092" y="1684595"/>
                  </a:lnTo>
                  <a:lnTo>
                    <a:pt x="516792" y="1472153"/>
                  </a:lnTo>
                  <a:lnTo>
                    <a:pt x="526140" y="1466249"/>
                  </a:lnTo>
                  <a:lnTo>
                    <a:pt x="536685" y="1464339"/>
                  </a:lnTo>
                  <a:lnTo>
                    <a:pt x="547125" y="1466474"/>
                  </a:lnTo>
                  <a:lnTo>
                    <a:pt x="556161" y="1472707"/>
                  </a:lnTo>
                  <a:lnTo>
                    <a:pt x="562079" y="1482034"/>
                  </a:lnTo>
                  <a:lnTo>
                    <a:pt x="563994" y="1492554"/>
                  </a:lnTo>
                  <a:lnTo>
                    <a:pt x="561854" y="1502970"/>
                  </a:lnTo>
                  <a:lnTo>
                    <a:pt x="555607" y="1511986"/>
                  </a:lnTo>
                  <a:lnTo>
                    <a:pt x="339907" y="1723875"/>
                  </a:lnTo>
                  <a:lnTo>
                    <a:pt x="334362" y="1729407"/>
                  </a:lnTo>
                  <a:lnTo>
                    <a:pt x="327708" y="1732173"/>
                  </a:lnTo>
                  <a:close/>
                </a:path>
                <a:path w="2056129" h="2019300">
                  <a:moveTo>
                    <a:pt x="1526533" y="554893"/>
                  </a:moveTo>
                  <a:lnTo>
                    <a:pt x="1512116" y="554893"/>
                  </a:lnTo>
                  <a:lnTo>
                    <a:pt x="1504908" y="552126"/>
                  </a:lnTo>
                  <a:lnTo>
                    <a:pt x="1499363" y="546594"/>
                  </a:lnTo>
                  <a:lnTo>
                    <a:pt x="1493445" y="537267"/>
                  </a:lnTo>
                  <a:lnTo>
                    <a:pt x="1491531" y="526747"/>
                  </a:lnTo>
                  <a:lnTo>
                    <a:pt x="1493671" y="516330"/>
                  </a:lnTo>
                  <a:lnTo>
                    <a:pt x="1499917" y="507314"/>
                  </a:lnTo>
                  <a:lnTo>
                    <a:pt x="1715617" y="295426"/>
                  </a:lnTo>
                  <a:lnTo>
                    <a:pt x="1724966" y="289522"/>
                  </a:lnTo>
                  <a:lnTo>
                    <a:pt x="1735510" y="287612"/>
                  </a:lnTo>
                  <a:lnTo>
                    <a:pt x="1745950" y="289747"/>
                  </a:lnTo>
                  <a:lnTo>
                    <a:pt x="1754987" y="295979"/>
                  </a:lnTo>
                  <a:lnTo>
                    <a:pt x="1760904" y="305306"/>
                  </a:lnTo>
                  <a:lnTo>
                    <a:pt x="1762819" y="315827"/>
                  </a:lnTo>
                  <a:lnTo>
                    <a:pt x="1760679" y="326243"/>
                  </a:lnTo>
                  <a:lnTo>
                    <a:pt x="1754432" y="335259"/>
                  </a:lnTo>
                  <a:lnTo>
                    <a:pt x="1538732" y="547147"/>
                  </a:lnTo>
                  <a:lnTo>
                    <a:pt x="1533742" y="552126"/>
                  </a:lnTo>
                  <a:lnTo>
                    <a:pt x="1526533" y="554893"/>
                  </a:lnTo>
                  <a:close/>
                </a:path>
                <a:path w="2056129" h="2019300">
                  <a:moveTo>
                    <a:pt x="765207" y="405520"/>
                  </a:moveTo>
                  <a:lnTo>
                    <a:pt x="760771" y="405520"/>
                  </a:lnTo>
                  <a:lnTo>
                    <a:pt x="752965" y="404318"/>
                  </a:lnTo>
                  <a:lnTo>
                    <a:pt x="680923" y="259466"/>
                  </a:lnTo>
                  <a:lnTo>
                    <a:pt x="678974" y="248868"/>
                  </a:lnTo>
                  <a:lnTo>
                    <a:pt x="681131" y="238581"/>
                  </a:lnTo>
                  <a:lnTo>
                    <a:pt x="686928" y="229747"/>
                  </a:lnTo>
                  <a:lnTo>
                    <a:pt x="695895" y="223506"/>
                  </a:lnTo>
                  <a:lnTo>
                    <a:pt x="706838" y="221561"/>
                  </a:lnTo>
                  <a:lnTo>
                    <a:pt x="717312" y="223713"/>
                  </a:lnTo>
                  <a:lnTo>
                    <a:pt x="726228" y="229496"/>
                  </a:lnTo>
                  <a:lnTo>
                    <a:pt x="732492" y="238443"/>
                  </a:lnTo>
                  <a:lnTo>
                    <a:pt x="786833" y="367346"/>
                  </a:lnTo>
                  <a:lnTo>
                    <a:pt x="788782" y="377944"/>
                  </a:lnTo>
                  <a:lnTo>
                    <a:pt x="786625" y="388231"/>
                  </a:lnTo>
                  <a:lnTo>
                    <a:pt x="780828" y="397065"/>
                  </a:lnTo>
                  <a:lnTo>
                    <a:pt x="771861" y="403307"/>
                  </a:lnTo>
                  <a:lnTo>
                    <a:pt x="768534" y="404966"/>
                  </a:lnTo>
                  <a:lnTo>
                    <a:pt x="765207" y="405520"/>
                  </a:lnTo>
                  <a:close/>
                </a:path>
                <a:path w="2056129" h="2019300">
                  <a:moveTo>
                    <a:pt x="1352421" y="1798561"/>
                  </a:moveTo>
                  <a:lnTo>
                    <a:pt x="1348539" y="1798561"/>
                  </a:lnTo>
                  <a:lnTo>
                    <a:pt x="1340733" y="1797360"/>
                  </a:lnTo>
                  <a:lnTo>
                    <a:pt x="1268692" y="1652507"/>
                  </a:lnTo>
                  <a:lnTo>
                    <a:pt x="1266742" y="1641910"/>
                  </a:lnTo>
                  <a:lnTo>
                    <a:pt x="1268899" y="1631623"/>
                  </a:lnTo>
                  <a:lnTo>
                    <a:pt x="1274696" y="1622788"/>
                  </a:lnTo>
                  <a:lnTo>
                    <a:pt x="1283663" y="1616547"/>
                  </a:lnTo>
                  <a:lnTo>
                    <a:pt x="1294606" y="1614602"/>
                  </a:lnTo>
                  <a:lnTo>
                    <a:pt x="1305080" y="1616755"/>
                  </a:lnTo>
                  <a:lnTo>
                    <a:pt x="1313996" y="1622538"/>
                  </a:lnTo>
                  <a:lnTo>
                    <a:pt x="1320260" y="1631485"/>
                  </a:lnTo>
                  <a:lnTo>
                    <a:pt x="1374601" y="1760388"/>
                  </a:lnTo>
                  <a:lnTo>
                    <a:pt x="1376550" y="1770986"/>
                  </a:lnTo>
                  <a:lnTo>
                    <a:pt x="1374393" y="1781273"/>
                  </a:lnTo>
                  <a:lnTo>
                    <a:pt x="1368597" y="1790107"/>
                  </a:lnTo>
                  <a:lnTo>
                    <a:pt x="1359629" y="1796348"/>
                  </a:lnTo>
                  <a:lnTo>
                    <a:pt x="1356302" y="1797455"/>
                  </a:lnTo>
                  <a:lnTo>
                    <a:pt x="1352421" y="1798561"/>
                  </a:lnTo>
                  <a:close/>
                </a:path>
                <a:path w="2056129" h="2019300">
                  <a:moveTo>
                    <a:pt x="256178" y="1352655"/>
                  </a:moveTo>
                  <a:lnTo>
                    <a:pt x="252851" y="1352655"/>
                  </a:lnTo>
                  <a:lnTo>
                    <a:pt x="245044" y="1351453"/>
                  </a:lnTo>
                  <a:lnTo>
                    <a:pt x="237810" y="1348022"/>
                  </a:lnTo>
                  <a:lnTo>
                    <a:pt x="231719" y="1342619"/>
                  </a:lnTo>
                  <a:lnTo>
                    <a:pt x="227344" y="1335505"/>
                  </a:lnTo>
                  <a:lnTo>
                    <a:pt x="225082" y="1324829"/>
                  </a:lnTo>
                  <a:lnTo>
                    <a:pt x="227136" y="1314413"/>
                  </a:lnTo>
                  <a:lnTo>
                    <a:pt x="233036" y="1305552"/>
                  </a:lnTo>
                  <a:lnTo>
                    <a:pt x="242315" y="1299545"/>
                  </a:lnTo>
                  <a:lnTo>
                    <a:pt x="373731" y="1245881"/>
                  </a:lnTo>
                  <a:lnTo>
                    <a:pt x="384431" y="1243625"/>
                  </a:lnTo>
                  <a:lnTo>
                    <a:pt x="394872" y="1245673"/>
                  </a:lnTo>
                  <a:lnTo>
                    <a:pt x="403752" y="1251560"/>
                  </a:lnTo>
                  <a:lnTo>
                    <a:pt x="409774" y="1260818"/>
                  </a:lnTo>
                  <a:lnTo>
                    <a:pt x="412035" y="1271494"/>
                  </a:lnTo>
                  <a:lnTo>
                    <a:pt x="409982" y="1281910"/>
                  </a:lnTo>
                  <a:lnTo>
                    <a:pt x="404081" y="1290771"/>
                  </a:lnTo>
                  <a:lnTo>
                    <a:pt x="394802" y="1296778"/>
                  </a:lnTo>
                  <a:lnTo>
                    <a:pt x="263386" y="1350442"/>
                  </a:lnTo>
                  <a:lnTo>
                    <a:pt x="260059" y="1352102"/>
                  </a:lnTo>
                  <a:lnTo>
                    <a:pt x="256178" y="1352655"/>
                  </a:lnTo>
                  <a:close/>
                </a:path>
                <a:path w="2056129" h="2019300">
                  <a:moveTo>
                    <a:pt x="1671257" y="776186"/>
                  </a:moveTo>
                  <a:lnTo>
                    <a:pt x="1643489" y="748360"/>
                  </a:lnTo>
                  <a:lnTo>
                    <a:pt x="1645542" y="737944"/>
                  </a:lnTo>
                  <a:lnTo>
                    <a:pt x="1651443" y="729083"/>
                  </a:lnTo>
                  <a:lnTo>
                    <a:pt x="1660722" y="723075"/>
                  </a:lnTo>
                  <a:lnTo>
                    <a:pt x="1792138" y="669412"/>
                  </a:lnTo>
                  <a:lnTo>
                    <a:pt x="1802838" y="667156"/>
                  </a:lnTo>
                  <a:lnTo>
                    <a:pt x="1813278" y="669204"/>
                  </a:lnTo>
                  <a:lnTo>
                    <a:pt x="1822159" y="675091"/>
                  </a:lnTo>
                  <a:lnTo>
                    <a:pt x="1828180" y="684349"/>
                  </a:lnTo>
                  <a:lnTo>
                    <a:pt x="1830442" y="695025"/>
                  </a:lnTo>
                  <a:lnTo>
                    <a:pt x="1828388" y="705441"/>
                  </a:lnTo>
                  <a:lnTo>
                    <a:pt x="1681793" y="773973"/>
                  </a:lnTo>
                  <a:lnTo>
                    <a:pt x="1671257" y="776186"/>
                  </a:lnTo>
                  <a:close/>
                </a:path>
                <a:path w="2056129" h="2019300">
                  <a:moveTo>
                    <a:pt x="1294198" y="406073"/>
                  </a:moveTo>
                  <a:lnTo>
                    <a:pt x="1290871" y="406073"/>
                  </a:lnTo>
                  <a:lnTo>
                    <a:pt x="1286990" y="405520"/>
                  </a:lnTo>
                  <a:lnTo>
                    <a:pt x="1283663" y="403860"/>
                  </a:lnTo>
                  <a:lnTo>
                    <a:pt x="1274384" y="397852"/>
                  </a:lnTo>
                  <a:lnTo>
                    <a:pt x="1268484" y="388992"/>
                  </a:lnTo>
                  <a:lnTo>
                    <a:pt x="1266430" y="378575"/>
                  </a:lnTo>
                  <a:lnTo>
                    <a:pt x="1268692" y="367900"/>
                  </a:lnTo>
                  <a:lnTo>
                    <a:pt x="1323032" y="238996"/>
                  </a:lnTo>
                  <a:lnTo>
                    <a:pt x="1329296" y="229738"/>
                  </a:lnTo>
                  <a:lnTo>
                    <a:pt x="1338212" y="223852"/>
                  </a:lnTo>
                  <a:lnTo>
                    <a:pt x="1348687" y="221803"/>
                  </a:lnTo>
                  <a:lnTo>
                    <a:pt x="1359629" y="224059"/>
                  </a:lnTo>
                  <a:lnTo>
                    <a:pt x="1368908" y="230067"/>
                  </a:lnTo>
                  <a:lnTo>
                    <a:pt x="1374809" y="238927"/>
                  </a:lnTo>
                  <a:lnTo>
                    <a:pt x="1376862" y="249343"/>
                  </a:lnTo>
                  <a:lnTo>
                    <a:pt x="1374601" y="260019"/>
                  </a:lnTo>
                  <a:lnTo>
                    <a:pt x="1320260" y="388923"/>
                  </a:lnTo>
                  <a:lnTo>
                    <a:pt x="1294198" y="406073"/>
                  </a:lnTo>
                  <a:close/>
                </a:path>
                <a:path w="2056129" h="2019300">
                  <a:moveTo>
                    <a:pt x="706430" y="1798561"/>
                  </a:moveTo>
                  <a:lnTo>
                    <a:pt x="703103" y="1798561"/>
                  </a:lnTo>
                  <a:lnTo>
                    <a:pt x="699222" y="1798008"/>
                  </a:lnTo>
                  <a:lnTo>
                    <a:pt x="695895" y="1796348"/>
                  </a:lnTo>
                  <a:lnTo>
                    <a:pt x="686616" y="1790340"/>
                  </a:lnTo>
                  <a:lnTo>
                    <a:pt x="680715" y="1781480"/>
                  </a:lnTo>
                  <a:lnTo>
                    <a:pt x="678662" y="1771064"/>
                  </a:lnTo>
                  <a:lnTo>
                    <a:pt x="680923" y="1760388"/>
                  </a:lnTo>
                  <a:lnTo>
                    <a:pt x="735264" y="1631485"/>
                  </a:lnTo>
                  <a:lnTo>
                    <a:pt x="741528" y="1622227"/>
                  </a:lnTo>
                  <a:lnTo>
                    <a:pt x="750444" y="1616340"/>
                  </a:lnTo>
                  <a:lnTo>
                    <a:pt x="760918" y="1614291"/>
                  </a:lnTo>
                  <a:lnTo>
                    <a:pt x="771861" y="1616547"/>
                  </a:lnTo>
                  <a:lnTo>
                    <a:pt x="781140" y="1622555"/>
                  </a:lnTo>
                  <a:lnTo>
                    <a:pt x="787040" y="1631415"/>
                  </a:lnTo>
                  <a:lnTo>
                    <a:pt x="789094" y="1641832"/>
                  </a:lnTo>
                  <a:lnTo>
                    <a:pt x="786833" y="1652507"/>
                  </a:lnTo>
                  <a:lnTo>
                    <a:pt x="732449" y="1781480"/>
                  </a:lnTo>
                  <a:lnTo>
                    <a:pt x="706430" y="1798561"/>
                  </a:lnTo>
                  <a:close/>
                </a:path>
                <a:path w="2056129" h="2019300">
                  <a:moveTo>
                    <a:pt x="384821" y="775633"/>
                  </a:moveTo>
                  <a:lnTo>
                    <a:pt x="381494" y="775633"/>
                  </a:lnTo>
                  <a:lnTo>
                    <a:pt x="377613" y="775079"/>
                  </a:lnTo>
                  <a:lnTo>
                    <a:pt x="374286" y="773420"/>
                  </a:lnTo>
                  <a:lnTo>
                    <a:pt x="242870" y="719756"/>
                  </a:lnTo>
                  <a:lnTo>
                    <a:pt x="233902" y="713826"/>
                  </a:lnTo>
                  <a:lnTo>
                    <a:pt x="228106" y="705095"/>
                  </a:lnTo>
                  <a:lnTo>
                    <a:pt x="225949" y="694705"/>
                  </a:lnTo>
                  <a:lnTo>
                    <a:pt x="227898" y="683796"/>
                  </a:lnTo>
                  <a:lnTo>
                    <a:pt x="233842" y="674849"/>
                  </a:lnTo>
                  <a:lnTo>
                    <a:pt x="242592" y="669066"/>
                  </a:lnTo>
                  <a:lnTo>
                    <a:pt x="253007" y="666914"/>
                  </a:lnTo>
                  <a:lnTo>
                    <a:pt x="263941" y="668859"/>
                  </a:lnTo>
                  <a:lnTo>
                    <a:pt x="395357" y="722522"/>
                  </a:lnTo>
                  <a:lnTo>
                    <a:pt x="404324" y="728452"/>
                  </a:lnTo>
                  <a:lnTo>
                    <a:pt x="410120" y="737183"/>
                  </a:lnTo>
                  <a:lnTo>
                    <a:pt x="412278" y="747573"/>
                  </a:lnTo>
                  <a:lnTo>
                    <a:pt x="410328" y="758482"/>
                  </a:lnTo>
                  <a:lnTo>
                    <a:pt x="405953" y="765597"/>
                  </a:lnTo>
                  <a:lnTo>
                    <a:pt x="399862" y="770999"/>
                  </a:lnTo>
                  <a:lnTo>
                    <a:pt x="392628" y="774431"/>
                  </a:lnTo>
                  <a:lnTo>
                    <a:pt x="384821" y="775633"/>
                  </a:lnTo>
                  <a:close/>
                </a:path>
                <a:path w="2056129" h="2019300">
                  <a:moveTo>
                    <a:pt x="1802673" y="1352655"/>
                  </a:moveTo>
                  <a:lnTo>
                    <a:pt x="1799346" y="1352655"/>
                  </a:lnTo>
                  <a:lnTo>
                    <a:pt x="1795465" y="1352102"/>
                  </a:lnTo>
                  <a:lnTo>
                    <a:pt x="1792138" y="1350442"/>
                  </a:lnTo>
                  <a:lnTo>
                    <a:pt x="1660722" y="1296778"/>
                  </a:lnTo>
                  <a:lnTo>
                    <a:pt x="1651755" y="1290848"/>
                  </a:lnTo>
                  <a:lnTo>
                    <a:pt x="1645958" y="1282118"/>
                  </a:lnTo>
                  <a:lnTo>
                    <a:pt x="1643801" y="1271727"/>
                  </a:lnTo>
                  <a:lnTo>
                    <a:pt x="1645750" y="1260818"/>
                  </a:lnTo>
                  <a:lnTo>
                    <a:pt x="1651694" y="1251871"/>
                  </a:lnTo>
                  <a:lnTo>
                    <a:pt x="1660445" y="1246088"/>
                  </a:lnTo>
                  <a:lnTo>
                    <a:pt x="1670859" y="1243936"/>
                  </a:lnTo>
                  <a:lnTo>
                    <a:pt x="1681793" y="1245881"/>
                  </a:lnTo>
                  <a:lnTo>
                    <a:pt x="1813763" y="1299545"/>
                  </a:lnTo>
                  <a:lnTo>
                    <a:pt x="1822731" y="1305475"/>
                  </a:lnTo>
                  <a:lnTo>
                    <a:pt x="1828527" y="1314205"/>
                  </a:lnTo>
                  <a:lnTo>
                    <a:pt x="1830684" y="1324596"/>
                  </a:lnTo>
                  <a:lnTo>
                    <a:pt x="1828735" y="1335505"/>
                  </a:lnTo>
                  <a:lnTo>
                    <a:pt x="1824351" y="1342619"/>
                  </a:lnTo>
                  <a:lnTo>
                    <a:pt x="1818199" y="1348022"/>
                  </a:lnTo>
                  <a:lnTo>
                    <a:pt x="1810800" y="1351453"/>
                  </a:lnTo>
                  <a:lnTo>
                    <a:pt x="1802673" y="1352655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8" name="object 8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7" name="object 17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6" name="object 26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42" name="object 42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1851" y="524808"/>
            <a:ext cx="9925685" cy="17763490"/>
            <a:chOff x="181851" y="524808"/>
            <a:chExt cx="9925685" cy="17763490"/>
          </a:xfrm>
        </p:grpSpPr>
        <p:sp>
          <p:nvSpPr>
            <p:cNvPr id="50" name="object 50"/>
            <p:cNvSpPr/>
            <p:nvPr/>
          </p:nvSpPr>
          <p:spPr>
            <a:xfrm>
              <a:off x="181851" y="18253409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3514" y="12673237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13223" y="13991485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13223" y="13995472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29269" y="13964001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7905" y="13923081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25816" y="14521817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47256" y="14521817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27780" y="14450900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56655" y="14493310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56655" y="14493310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25088" y="14415200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74307" y="16968976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74307" y="16968976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04712" y="17027174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9"/>
                  </a:lnTo>
                  <a:lnTo>
                    <a:pt x="0" y="1120281"/>
                  </a:lnTo>
                  <a:lnTo>
                    <a:pt x="48615" y="112028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61846" y="16363363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611710" y="16363363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03167" y="1645925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57297" y="16459255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57297" y="16459255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15054" y="16459255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15054" y="16459255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86466" y="17198940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65528" y="17198940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2763" y="17016748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2124" y="17074946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90397" y="1641113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0170" y="1641113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1614" y="1650713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81989" y="16507142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43596" y="16507142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1608" y="16507142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15020" y="17246713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3985" y="17246713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28742" y="524808"/>
              <a:ext cx="8229507" cy="128768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451665" y="2849457"/>
            <a:ext cx="7383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1940" algn="l"/>
                <a:tab pos="2987675" algn="l"/>
                <a:tab pos="4276090" algn="l"/>
                <a:tab pos="6598284" algn="l"/>
              </a:tabLst>
            </a:pPr>
            <a:r>
              <a:rPr sz="3100" b="1" spc="-35" dirty="0">
                <a:latin typeface="Verdana"/>
                <a:cs typeface="Verdana"/>
              </a:rPr>
              <a:t>E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p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50" dirty="0">
                <a:latin typeface="Verdana"/>
                <a:cs typeface="Verdana"/>
              </a:rPr>
              <a:t>s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14" dirty="0">
                <a:latin typeface="Verdana"/>
                <a:cs typeface="Verdana"/>
              </a:rPr>
              <a:t>h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65" dirty="0">
                <a:latin typeface="Verdana"/>
                <a:cs typeface="Verdana"/>
              </a:rPr>
              <a:t>l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51665" y="3321859"/>
            <a:ext cx="580326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2418715" algn="l"/>
                <a:tab pos="2447290" algn="l"/>
                <a:tab pos="3321685" algn="l"/>
                <a:tab pos="4255135" algn="l"/>
                <a:tab pos="5109210" algn="l"/>
              </a:tabLst>
            </a:pP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50" dirty="0">
                <a:latin typeface="Verdana"/>
                <a:cs typeface="Verdana"/>
              </a:rPr>
              <a:t>p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65" dirty="0">
                <a:latin typeface="Verdana"/>
                <a:cs typeface="Verdana"/>
              </a:rPr>
              <a:t>l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70" dirty="0">
                <a:latin typeface="Verdana"/>
                <a:cs typeface="Verdana"/>
              </a:rPr>
              <a:t>m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100" dirty="0">
                <a:latin typeface="Verdana"/>
                <a:cs typeface="Verdana"/>
              </a:rPr>
              <a:t>i  </a:t>
            </a:r>
            <a:r>
              <a:rPr sz="3100" b="1" spc="-155" dirty="0">
                <a:latin typeface="Verdana"/>
                <a:cs typeface="Verdana"/>
              </a:rPr>
              <a:t>Sumber		</a:t>
            </a:r>
            <a:r>
              <a:rPr sz="3100" b="1" spc="-175" dirty="0">
                <a:latin typeface="Verdana"/>
                <a:cs typeface="Verdana"/>
              </a:rPr>
              <a:t>daya	panas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739687" y="3321859"/>
            <a:ext cx="108839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14900"/>
              </a:lnSpc>
              <a:spcBef>
                <a:spcPts val="100"/>
              </a:spcBef>
            </a:pP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100" dirty="0">
                <a:latin typeface="Verdana"/>
                <a:cs typeface="Verdana"/>
              </a:rPr>
              <a:t>i  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100" dirty="0">
                <a:latin typeface="Verdana"/>
                <a:cs typeface="Verdana"/>
              </a:rPr>
              <a:t>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51665" y="4407710"/>
            <a:ext cx="7383145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b="1" spc="-150" dirty="0">
                <a:latin typeface="Verdana"/>
                <a:cs typeface="Verdana"/>
              </a:rPr>
              <a:t>terkandung </a:t>
            </a:r>
            <a:r>
              <a:rPr sz="3100" b="1" spc="-75" dirty="0">
                <a:latin typeface="Verdana"/>
                <a:cs typeface="Verdana"/>
              </a:rPr>
              <a:t>di </a:t>
            </a:r>
            <a:r>
              <a:rPr sz="3100" b="1" spc="-125" dirty="0">
                <a:latin typeface="Verdana"/>
                <a:cs typeface="Verdana"/>
              </a:rPr>
              <a:t>dalam </a:t>
            </a:r>
            <a:r>
              <a:rPr sz="3100" b="1" spc="-180" dirty="0">
                <a:latin typeface="Verdana"/>
                <a:cs typeface="Verdana"/>
              </a:rPr>
              <a:t>air </a:t>
            </a:r>
            <a:r>
              <a:rPr sz="3100" b="1" spc="-210" dirty="0">
                <a:latin typeface="Verdana"/>
                <a:cs typeface="Verdana"/>
              </a:rPr>
              <a:t>panas, </a:t>
            </a:r>
            <a:r>
              <a:rPr sz="3100" b="1" spc="-140" dirty="0">
                <a:latin typeface="Verdana"/>
                <a:cs typeface="Verdana"/>
              </a:rPr>
              <a:t>uap  </a:t>
            </a:r>
            <a:r>
              <a:rPr sz="3100" b="1" spc="-229" dirty="0">
                <a:latin typeface="Verdana"/>
                <a:cs typeface="Verdana"/>
              </a:rPr>
              <a:t>air, </a:t>
            </a:r>
            <a:r>
              <a:rPr sz="3100" b="1" spc="-130" dirty="0">
                <a:latin typeface="Verdana"/>
                <a:cs typeface="Verdana"/>
              </a:rPr>
              <a:t>dan </a:t>
            </a:r>
            <a:r>
              <a:rPr sz="3100" b="1" spc="-140" dirty="0">
                <a:latin typeface="Verdana"/>
                <a:cs typeface="Verdana"/>
              </a:rPr>
              <a:t>batuan </a:t>
            </a:r>
            <a:r>
              <a:rPr sz="3100" b="1" spc="-175" dirty="0">
                <a:latin typeface="Verdana"/>
                <a:cs typeface="Verdana"/>
              </a:rPr>
              <a:t>bersama </a:t>
            </a:r>
            <a:r>
              <a:rPr sz="3100" b="1" spc="-145" dirty="0">
                <a:latin typeface="Verdana"/>
                <a:cs typeface="Verdana"/>
              </a:rPr>
              <a:t>mineral  </a:t>
            </a:r>
            <a:r>
              <a:rPr sz="3100" b="1" spc="-135" dirty="0">
                <a:latin typeface="Verdana"/>
                <a:cs typeface="Verdana"/>
              </a:rPr>
              <a:t>ikutan </a:t>
            </a:r>
            <a:r>
              <a:rPr sz="3100" b="1" spc="-130" dirty="0">
                <a:latin typeface="Verdana"/>
                <a:cs typeface="Verdana"/>
              </a:rPr>
              <a:t>dan </a:t>
            </a:r>
            <a:r>
              <a:rPr sz="3100" b="1" spc="-215" dirty="0">
                <a:latin typeface="Verdana"/>
                <a:cs typeface="Verdana"/>
              </a:rPr>
              <a:t>gas </a:t>
            </a:r>
            <a:r>
              <a:rPr sz="3100" b="1" spc="-155" dirty="0">
                <a:latin typeface="Verdana"/>
                <a:cs typeface="Verdana"/>
              </a:rPr>
              <a:t>lainnya </a:t>
            </a:r>
            <a:r>
              <a:rPr sz="3100" b="1" spc="-175" dirty="0">
                <a:latin typeface="Verdana"/>
                <a:cs typeface="Verdana"/>
              </a:rPr>
              <a:t>panas </a:t>
            </a:r>
            <a:r>
              <a:rPr sz="3100" b="1" spc="-95" dirty="0">
                <a:latin typeface="Verdana"/>
                <a:cs typeface="Verdana"/>
              </a:rPr>
              <a:t>bumi  </a:t>
            </a:r>
            <a:r>
              <a:rPr sz="3100" b="1" spc="-155" dirty="0">
                <a:latin typeface="Verdana"/>
                <a:cs typeface="Verdana"/>
              </a:rPr>
              <a:t>merupakan </a:t>
            </a:r>
            <a:r>
              <a:rPr sz="3100" b="1" spc="-160" dirty="0">
                <a:latin typeface="Verdana"/>
                <a:cs typeface="Verdana"/>
              </a:rPr>
              <a:t>sumber </a:t>
            </a:r>
            <a:r>
              <a:rPr sz="3100" b="1" spc="-170" dirty="0">
                <a:latin typeface="Verdana"/>
                <a:cs typeface="Verdana"/>
              </a:rPr>
              <a:t>energi </a:t>
            </a:r>
            <a:r>
              <a:rPr sz="3100" b="1" spc="-155" dirty="0">
                <a:latin typeface="Verdana"/>
                <a:cs typeface="Verdana"/>
              </a:rPr>
              <a:t>bersih  </a:t>
            </a:r>
            <a:r>
              <a:rPr sz="3100" b="1" spc="-130" dirty="0">
                <a:latin typeface="Verdana"/>
                <a:cs typeface="Verdana"/>
              </a:rPr>
              <a:t>dan </a:t>
            </a:r>
            <a:r>
              <a:rPr sz="3100" b="1" spc="-180" dirty="0">
                <a:latin typeface="Verdana"/>
                <a:cs typeface="Verdana"/>
              </a:rPr>
              <a:t>hanya </a:t>
            </a:r>
            <a:r>
              <a:rPr sz="3100" b="1" spc="-155" dirty="0">
                <a:latin typeface="Verdana"/>
                <a:cs typeface="Verdana"/>
              </a:rPr>
              <a:t>melepaskan </a:t>
            </a:r>
            <a:r>
              <a:rPr sz="3100" b="1" spc="-130" dirty="0">
                <a:latin typeface="Verdana"/>
                <a:cs typeface="Verdana"/>
              </a:rPr>
              <a:t>sedikit</a:t>
            </a:r>
            <a:r>
              <a:rPr sz="3100" b="1" spc="-45" dirty="0">
                <a:latin typeface="Verdana"/>
                <a:cs typeface="Verdana"/>
              </a:rPr>
              <a:t> </a:t>
            </a:r>
            <a:r>
              <a:rPr sz="3100" b="1" spc="-215" dirty="0">
                <a:latin typeface="Verdana"/>
                <a:cs typeface="Verdana"/>
              </a:rPr>
              <a:t>gas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451665" y="7192857"/>
            <a:ext cx="33997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8865" algn="l"/>
              </a:tabLst>
            </a:pP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10" dirty="0">
                <a:latin typeface="Verdana"/>
                <a:cs typeface="Verdana"/>
              </a:rPr>
              <a:t>h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90" dirty="0">
                <a:latin typeface="Verdana"/>
                <a:cs typeface="Verdana"/>
              </a:rPr>
              <a:t>c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370" dirty="0"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51665" y="7735782"/>
            <a:ext cx="427291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0" algn="l"/>
              </a:tabLst>
            </a:pPr>
            <a:r>
              <a:rPr sz="3100" b="1" spc="-150" dirty="0">
                <a:latin typeface="Verdana"/>
                <a:cs typeface="Verdana"/>
              </a:rPr>
              <a:t>pemanfaatan	</a:t>
            </a:r>
            <a:r>
              <a:rPr sz="3100" b="1" spc="-160" dirty="0">
                <a:latin typeface="Verdana"/>
                <a:cs typeface="Verdana"/>
              </a:rPr>
              <a:t>enegi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821718" y="7122334"/>
            <a:ext cx="152971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910">
              <a:lnSpc>
                <a:spcPct val="114900"/>
              </a:lnSpc>
              <a:spcBef>
                <a:spcPts val="100"/>
              </a:spcBef>
            </a:pPr>
            <a:r>
              <a:rPr sz="3100" b="1" spc="-165" dirty="0">
                <a:latin typeface="Verdana"/>
                <a:cs typeface="Verdana"/>
              </a:rPr>
              <a:t>Salah  </a:t>
            </a:r>
            <a:r>
              <a:rPr sz="3100" b="1" spc="-50" dirty="0">
                <a:latin typeface="Verdana"/>
                <a:cs typeface="Verdana"/>
              </a:rPr>
              <a:t>p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50" dirty="0">
                <a:latin typeface="Verdana"/>
                <a:cs typeface="Verdana"/>
              </a:rPr>
              <a:t>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744275" y="7122334"/>
            <a:ext cx="108902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14900"/>
              </a:lnSpc>
              <a:spcBef>
                <a:spcPts val="100"/>
              </a:spcBef>
            </a:pP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100" dirty="0">
                <a:latin typeface="Verdana"/>
                <a:cs typeface="Verdana"/>
              </a:rPr>
              <a:t>u  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100" dirty="0">
                <a:latin typeface="Verdana"/>
                <a:cs typeface="Verdana"/>
              </a:rPr>
              <a:t>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451665" y="8208184"/>
            <a:ext cx="7383145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b="1" spc="-145" dirty="0">
                <a:latin typeface="Verdana"/>
                <a:cs typeface="Verdana"/>
              </a:rPr>
              <a:t>adalah </a:t>
            </a:r>
            <a:r>
              <a:rPr sz="3100" b="1" spc="-130" dirty="0">
                <a:latin typeface="Verdana"/>
                <a:cs typeface="Verdana"/>
              </a:rPr>
              <a:t>untuk </a:t>
            </a:r>
            <a:r>
              <a:rPr sz="3100" b="1" spc="-150" dirty="0">
                <a:latin typeface="Verdana"/>
                <a:cs typeface="Verdana"/>
              </a:rPr>
              <a:t>menghasilkan </a:t>
            </a:r>
            <a:r>
              <a:rPr sz="3100" b="1" spc="-170" dirty="0">
                <a:latin typeface="Verdana"/>
                <a:cs typeface="Verdana"/>
              </a:rPr>
              <a:t>energi  </a:t>
            </a:r>
            <a:r>
              <a:rPr sz="3100" b="1" spc="-165" dirty="0">
                <a:latin typeface="Verdana"/>
                <a:cs typeface="Verdana"/>
              </a:rPr>
              <a:t>listrik. Sekitar </a:t>
            </a:r>
            <a:r>
              <a:rPr sz="3100" b="1" spc="-350" dirty="0">
                <a:latin typeface="Verdana"/>
                <a:cs typeface="Verdana"/>
              </a:rPr>
              <a:t>40% </a:t>
            </a:r>
            <a:r>
              <a:rPr sz="3100" b="1" spc="-150" dirty="0">
                <a:latin typeface="Verdana"/>
                <a:cs typeface="Verdana"/>
              </a:rPr>
              <a:t>cadangan </a:t>
            </a:r>
            <a:r>
              <a:rPr sz="3100" b="1" spc="-170" dirty="0">
                <a:latin typeface="Verdana"/>
                <a:cs typeface="Verdana"/>
              </a:rPr>
              <a:t>energi  </a:t>
            </a:r>
            <a:r>
              <a:rPr sz="3100" b="1" spc="-150" dirty="0">
                <a:latin typeface="Verdana"/>
                <a:cs typeface="Verdana"/>
              </a:rPr>
              <a:t>geothermal </a:t>
            </a:r>
            <a:r>
              <a:rPr sz="3100" b="1" spc="-130" dirty="0">
                <a:latin typeface="Verdana"/>
                <a:cs typeface="Verdana"/>
              </a:rPr>
              <a:t>dunia </a:t>
            </a:r>
            <a:r>
              <a:rPr sz="3100" b="1" spc="-150" dirty="0">
                <a:latin typeface="Verdana"/>
                <a:cs typeface="Verdana"/>
              </a:rPr>
              <a:t>terletak </a:t>
            </a:r>
            <a:r>
              <a:rPr sz="3100" b="1" spc="-75" dirty="0">
                <a:latin typeface="Verdana"/>
                <a:cs typeface="Verdana"/>
              </a:rPr>
              <a:t>di  </a:t>
            </a:r>
            <a:r>
              <a:rPr sz="3100" b="1" spc="-229" dirty="0">
                <a:latin typeface="Verdana"/>
                <a:cs typeface="Verdana"/>
              </a:rPr>
              <a:t>Indonesia. </a:t>
            </a:r>
            <a:r>
              <a:rPr sz="3100" b="1" spc="-155" dirty="0">
                <a:latin typeface="Verdana"/>
                <a:cs typeface="Verdana"/>
              </a:rPr>
              <a:t>Cadangan </a:t>
            </a:r>
            <a:r>
              <a:rPr sz="3100" b="1" spc="-170" dirty="0">
                <a:latin typeface="Verdana"/>
                <a:cs typeface="Verdana"/>
              </a:rPr>
              <a:t>energi </a:t>
            </a:r>
            <a:r>
              <a:rPr sz="3100" b="1" spc="-175" dirty="0">
                <a:latin typeface="Verdana"/>
                <a:cs typeface="Verdana"/>
              </a:rPr>
              <a:t>panas  </a:t>
            </a:r>
            <a:r>
              <a:rPr sz="3100" b="1" spc="-95" dirty="0">
                <a:latin typeface="Verdana"/>
                <a:cs typeface="Verdana"/>
              </a:rPr>
              <a:t>bumi </a:t>
            </a:r>
            <a:r>
              <a:rPr sz="3100" b="1" spc="-185" dirty="0">
                <a:latin typeface="Verdana"/>
                <a:cs typeface="Verdana"/>
              </a:rPr>
              <a:t>yang </a:t>
            </a:r>
            <a:r>
              <a:rPr sz="3100" b="1" spc="-180" dirty="0">
                <a:latin typeface="Verdana"/>
                <a:cs typeface="Verdana"/>
              </a:rPr>
              <a:t>terbesar </a:t>
            </a:r>
            <a:r>
              <a:rPr sz="3100" b="1" spc="-150" dirty="0">
                <a:latin typeface="Verdana"/>
                <a:cs typeface="Verdana"/>
              </a:rPr>
              <a:t>terletak </a:t>
            </a:r>
            <a:r>
              <a:rPr sz="3100" b="1" spc="-75" dirty="0">
                <a:latin typeface="Verdana"/>
                <a:cs typeface="Verdana"/>
              </a:rPr>
              <a:t>di  </a:t>
            </a:r>
            <a:r>
              <a:rPr sz="3100" b="1" spc="-155" dirty="0">
                <a:latin typeface="Verdana"/>
                <a:cs typeface="Verdana"/>
              </a:rPr>
              <a:t>wilayah barat</a:t>
            </a:r>
            <a:r>
              <a:rPr sz="3100" b="1" spc="-540" dirty="0">
                <a:latin typeface="Verdana"/>
                <a:cs typeface="Verdana"/>
              </a:rPr>
              <a:t> </a:t>
            </a:r>
            <a:r>
              <a:rPr sz="3100" b="1" spc="-229" dirty="0">
                <a:latin typeface="Verdana"/>
                <a:cs typeface="Verdana"/>
              </a:rPr>
              <a:t>Indonesia.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345899" y="16576487"/>
            <a:ext cx="1362075" cy="1362075"/>
            <a:chOff x="345899" y="16576487"/>
            <a:chExt cx="1362075" cy="1362075"/>
          </a:xfrm>
        </p:grpSpPr>
        <p:sp>
          <p:nvSpPr>
            <p:cNvPr id="105" name="object 105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xfrm>
            <a:off x="3598203" y="673135"/>
            <a:ext cx="353695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45" dirty="0">
                <a:solidFill>
                  <a:srgbClr val="000000"/>
                </a:solidFill>
                <a:latin typeface="Verdana"/>
                <a:cs typeface="Verdana"/>
              </a:rPr>
              <a:t>Panas</a:t>
            </a:r>
            <a:r>
              <a:rPr sz="5000" spc="-5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5000" spc="-265" dirty="0">
                <a:solidFill>
                  <a:srgbClr val="000000"/>
                </a:solidFill>
                <a:latin typeface="Verdana"/>
                <a:cs typeface="Verdana"/>
              </a:rPr>
              <a:t>Bumi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08" name="Action Button: Blank 107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F535CF27-CF54-4CC1-9487-BFD3BD4D7136}"/>
              </a:ext>
            </a:extLst>
          </p:cNvPr>
          <p:cNvSpPr/>
          <p:nvPr/>
        </p:nvSpPr>
        <p:spPr>
          <a:xfrm>
            <a:off x="181851" y="135255"/>
            <a:ext cx="658319" cy="7143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9" name="Action Button: Blank 108">
            <a:hlinkClick r:id="" action="ppaction://hlinkshowjump?jump=next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0C012723-8781-4BBF-BAC8-162E3C6F17D9}"/>
              </a:ext>
            </a:extLst>
          </p:cNvPr>
          <p:cNvSpPr/>
          <p:nvPr/>
        </p:nvSpPr>
        <p:spPr>
          <a:xfrm>
            <a:off x="6468651" y="12420600"/>
            <a:ext cx="2366159" cy="51777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Action Button: Blank 109">
            <a:hlinkClick r:id="rId9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9E18AE6-D175-40BE-A0EC-7D1ECBBC8C7F}"/>
              </a:ext>
            </a:extLst>
          </p:cNvPr>
          <p:cNvSpPr/>
          <p:nvPr/>
        </p:nvSpPr>
        <p:spPr>
          <a:xfrm>
            <a:off x="492441" y="16671090"/>
            <a:ext cx="1173923" cy="116152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831" y="81467"/>
            <a:ext cx="8229507" cy="13164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3614" y="3124434"/>
            <a:ext cx="438975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15" dirty="0">
                <a:latin typeface="Verdana"/>
                <a:cs typeface="Verdana"/>
              </a:rPr>
              <a:t>Video </a:t>
            </a:r>
            <a:r>
              <a:rPr sz="4000" b="1" spc="-40" dirty="0">
                <a:latin typeface="Verdana"/>
                <a:cs typeface="Verdana"/>
              </a:rPr>
              <a:t>Panas</a:t>
            </a:r>
            <a:r>
              <a:rPr sz="4000" b="1" spc="-855" dirty="0">
                <a:latin typeface="Verdana"/>
                <a:cs typeface="Verdana"/>
              </a:rPr>
              <a:t> </a:t>
            </a:r>
            <a:r>
              <a:rPr sz="4000" b="1" spc="-215" dirty="0">
                <a:latin typeface="Verdana"/>
                <a:cs typeface="Verdana"/>
              </a:rPr>
              <a:t>Bumi</a:t>
            </a:r>
            <a:endParaRPr sz="4000" b="1" dirty="0">
              <a:latin typeface="Verdana"/>
              <a:cs typeface="Verdana"/>
            </a:endParaRPr>
          </a:p>
        </p:txBody>
      </p:sp>
      <p:sp>
        <p:nvSpPr>
          <p:cNvPr id="8" name="Action Button: Blank 7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833ED09-4331-4EA8-8498-CD14C356ADA1}"/>
              </a:ext>
            </a:extLst>
          </p:cNvPr>
          <p:cNvSpPr/>
          <p:nvPr/>
        </p:nvSpPr>
        <p:spPr>
          <a:xfrm>
            <a:off x="1476665" y="12877800"/>
            <a:ext cx="1914235" cy="533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rId7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DC61B05-1D13-4CDB-93DA-E975BCC247BB}"/>
              </a:ext>
            </a:extLst>
          </p:cNvPr>
          <p:cNvSpPr/>
          <p:nvPr/>
        </p:nvSpPr>
        <p:spPr>
          <a:xfrm>
            <a:off x="0" y="0"/>
            <a:ext cx="828662" cy="914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439E80B-BA31-48DC-8BB6-00AC9B2D6274}"/>
              </a:ext>
            </a:extLst>
          </p:cNvPr>
          <p:cNvSpPr/>
          <p:nvPr/>
        </p:nvSpPr>
        <p:spPr>
          <a:xfrm>
            <a:off x="1476665" y="12496800"/>
            <a:ext cx="1914235" cy="533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653EFCF-228A-4A02-B012-1C53DB4C21D7}"/>
              </a:ext>
            </a:extLst>
          </p:cNvPr>
          <p:cNvSpPr/>
          <p:nvPr/>
        </p:nvSpPr>
        <p:spPr>
          <a:xfrm>
            <a:off x="6896102" y="12496800"/>
            <a:ext cx="2209798" cy="533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8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E83D417-E564-4945-8D48-6BF8DBDA1A94}"/>
              </a:ext>
            </a:extLst>
          </p:cNvPr>
          <p:cNvSpPr/>
          <p:nvPr/>
        </p:nvSpPr>
        <p:spPr>
          <a:xfrm>
            <a:off x="345899" y="16801885"/>
            <a:ext cx="1437062" cy="113667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Online Media 12" title="Education Video For Energy Geothermal">
            <a:hlinkClick r:id="" action="ppaction://media"/>
            <a:extLst>
              <a:ext uri="{FF2B5EF4-FFF2-40B4-BE49-F238E27FC236}">
                <a16:creationId xmlns:a16="http://schemas.microsoft.com/office/drawing/2014/main" id="{B0E24684-37C6-4E1C-A6A4-6800BF57768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640578" y="4749364"/>
            <a:ext cx="7406012" cy="52857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851" y="524808"/>
            <a:ext cx="9925685" cy="17763490"/>
            <a:chOff x="181851" y="524808"/>
            <a:chExt cx="9925685" cy="17763490"/>
          </a:xfrm>
        </p:grpSpPr>
        <p:sp>
          <p:nvSpPr>
            <p:cNvPr id="3" name="object 3"/>
            <p:cNvSpPr/>
            <p:nvPr/>
          </p:nvSpPr>
          <p:spPr>
            <a:xfrm>
              <a:off x="1228831" y="524808"/>
              <a:ext cx="8229507" cy="131641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2332" y="4938861"/>
              <a:ext cx="3157231" cy="30822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18622" y="4938861"/>
              <a:ext cx="3157209" cy="30822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2332" y="8701709"/>
              <a:ext cx="3157231" cy="30822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8622" y="8701709"/>
              <a:ext cx="3157209" cy="30822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50528" y="2815897"/>
            <a:ext cx="593915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355" marR="5080" indent="-1431290">
              <a:lnSpc>
                <a:spcPct val="115599"/>
              </a:lnSpc>
              <a:spcBef>
                <a:spcPts val="100"/>
              </a:spcBef>
            </a:pPr>
            <a:r>
              <a:rPr sz="4000" spc="-135" dirty="0">
                <a:latin typeface="Verdana"/>
                <a:cs typeface="Verdana"/>
              </a:rPr>
              <a:t>Gambar </a:t>
            </a:r>
            <a:r>
              <a:rPr sz="4000" spc="-40" dirty="0">
                <a:latin typeface="Verdana"/>
                <a:cs typeface="Verdana"/>
              </a:rPr>
              <a:t>Panas </a:t>
            </a:r>
            <a:r>
              <a:rPr sz="4000" spc="-215" dirty="0">
                <a:latin typeface="Verdana"/>
                <a:cs typeface="Verdana"/>
              </a:rPr>
              <a:t>Bumi</a:t>
            </a:r>
            <a:r>
              <a:rPr sz="4000" spc="-1055" dirty="0">
                <a:latin typeface="Verdana"/>
                <a:cs typeface="Verdana"/>
              </a:rPr>
              <a:t> </a:t>
            </a:r>
            <a:r>
              <a:rPr sz="4000" spc="-80" dirty="0">
                <a:latin typeface="Verdana"/>
                <a:cs typeface="Verdana"/>
              </a:rPr>
              <a:t>dan  </a:t>
            </a:r>
            <a:r>
              <a:rPr sz="4000" spc="-85" dirty="0">
                <a:latin typeface="Verdana"/>
                <a:cs typeface="Verdana"/>
              </a:rPr>
              <a:t>Kegunaanya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Action Button: Blank 10">
            <a:hlinkClick r:id="rId9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A5E0DF4-0802-4A02-9025-ACD48597EC18}"/>
              </a:ext>
            </a:extLst>
          </p:cNvPr>
          <p:cNvSpPr/>
          <p:nvPr/>
        </p:nvSpPr>
        <p:spPr>
          <a:xfrm>
            <a:off x="576235" y="16576487"/>
            <a:ext cx="1362075" cy="13620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" action="ppaction://hlinkshowjump?jump=previous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D40E892E-8853-4464-9592-92FB111B7ED5}"/>
              </a:ext>
            </a:extLst>
          </p:cNvPr>
          <p:cNvSpPr/>
          <p:nvPr/>
        </p:nvSpPr>
        <p:spPr>
          <a:xfrm>
            <a:off x="1476665" y="12725400"/>
            <a:ext cx="1990435" cy="9635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1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04A8F3D-9397-4708-9427-A34EEC292A45}"/>
              </a:ext>
            </a:extLst>
          </p:cNvPr>
          <p:cNvSpPr/>
          <p:nvPr/>
        </p:nvSpPr>
        <p:spPr>
          <a:xfrm>
            <a:off x="309869" y="207916"/>
            <a:ext cx="518793" cy="45841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57761" y="12672755"/>
            <a:ext cx="2056130" cy="2019300"/>
            <a:chOff x="8057761" y="12672755"/>
            <a:chExt cx="2056130" cy="2019300"/>
          </a:xfrm>
        </p:grpSpPr>
        <p:sp>
          <p:nvSpPr>
            <p:cNvPr id="4" name="object 4"/>
            <p:cNvSpPr/>
            <p:nvPr/>
          </p:nvSpPr>
          <p:spPr>
            <a:xfrm>
              <a:off x="8551819" y="13157941"/>
              <a:ext cx="1068070" cy="1049020"/>
            </a:xfrm>
            <a:custGeom>
              <a:avLst/>
              <a:gdLst/>
              <a:ahLst/>
              <a:cxnLst/>
              <a:rect l="l" t="t" r="r" b="b"/>
              <a:pathLst>
                <a:path w="1068070" h="1049019">
                  <a:moveTo>
                    <a:pt x="533981" y="1048930"/>
                  </a:moveTo>
                  <a:lnTo>
                    <a:pt x="494704" y="1047509"/>
                  </a:lnTo>
                  <a:lnTo>
                    <a:pt x="455629" y="1043252"/>
                  </a:lnTo>
                  <a:lnTo>
                    <a:pt x="416981" y="1036185"/>
                  </a:lnTo>
                  <a:lnTo>
                    <a:pt x="378977" y="1026347"/>
                  </a:lnTo>
                  <a:lnTo>
                    <a:pt x="341807" y="1013789"/>
                  </a:lnTo>
                  <a:lnTo>
                    <a:pt x="305675" y="998577"/>
                  </a:lnTo>
                  <a:lnTo>
                    <a:pt x="270778" y="980794"/>
                  </a:lnTo>
                  <a:lnTo>
                    <a:pt x="237319" y="960540"/>
                  </a:lnTo>
                  <a:lnTo>
                    <a:pt x="205462" y="937926"/>
                  </a:lnTo>
                  <a:lnTo>
                    <a:pt x="175382" y="913068"/>
                  </a:lnTo>
                  <a:lnTo>
                    <a:pt x="147244" y="886102"/>
                  </a:lnTo>
                  <a:lnTo>
                    <a:pt x="121207" y="857179"/>
                  </a:lnTo>
                  <a:lnTo>
                    <a:pt x="97407" y="826460"/>
                  </a:lnTo>
                  <a:lnTo>
                    <a:pt x="75969" y="794093"/>
                  </a:lnTo>
                  <a:lnTo>
                    <a:pt x="57013" y="760265"/>
                  </a:lnTo>
                  <a:lnTo>
                    <a:pt x="40644" y="725167"/>
                  </a:lnTo>
                  <a:lnTo>
                    <a:pt x="26952" y="688983"/>
                  </a:lnTo>
                  <a:lnTo>
                    <a:pt x="16002" y="651901"/>
                  </a:lnTo>
                  <a:lnTo>
                    <a:pt x="7859" y="614125"/>
                  </a:lnTo>
                  <a:lnTo>
                    <a:pt x="2572" y="575871"/>
                  </a:lnTo>
                  <a:lnTo>
                    <a:pt x="161" y="537340"/>
                  </a:lnTo>
                  <a:lnTo>
                    <a:pt x="0" y="524465"/>
                  </a:lnTo>
                  <a:lnTo>
                    <a:pt x="161" y="511589"/>
                  </a:lnTo>
                  <a:lnTo>
                    <a:pt x="2572" y="473058"/>
                  </a:lnTo>
                  <a:lnTo>
                    <a:pt x="7859" y="434805"/>
                  </a:lnTo>
                  <a:lnTo>
                    <a:pt x="16002" y="397029"/>
                  </a:lnTo>
                  <a:lnTo>
                    <a:pt x="26952" y="359946"/>
                  </a:lnTo>
                  <a:lnTo>
                    <a:pt x="40644" y="323763"/>
                  </a:lnTo>
                  <a:lnTo>
                    <a:pt x="57013" y="288664"/>
                  </a:lnTo>
                  <a:lnTo>
                    <a:pt x="75969" y="254834"/>
                  </a:lnTo>
                  <a:lnTo>
                    <a:pt x="97407" y="222470"/>
                  </a:lnTo>
                  <a:lnTo>
                    <a:pt x="121207" y="191750"/>
                  </a:lnTo>
                  <a:lnTo>
                    <a:pt x="147244" y="162827"/>
                  </a:lnTo>
                  <a:lnTo>
                    <a:pt x="175382" y="135861"/>
                  </a:lnTo>
                  <a:lnTo>
                    <a:pt x="205462" y="111003"/>
                  </a:lnTo>
                  <a:lnTo>
                    <a:pt x="237319" y="88390"/>
                  </a:lnTo>
                  <a:lnTo>
                    <a:pt x="270778" y="68136"/>
                  </a:lnTo>
                  <a:lnTo>
                    <a:pt x="305675" y="50352"/>
                  </a:lnTo>
                  <a:lnTo>
                    <a:pt x="341807" y="35140"/>
                  </a:lnTo>
                  <a:lnTo>
                    <a:pt x="378977" y="22582"/>
                  </a:lnTo>
                  <a:lnTo>
                    <a:pt x="416981" y="12744"/>
                  </a:lnTo>
                  <a:lnTo>
                    <a:pt x="455629" y="5676"/>
                  </a:lnTo>
                  <a:lnTo>
                    <a:pt x="494704" y="1419"/>
                  </a:lnTo>
                  <a:lnTo>
                    <a:pt x="533981" y="0"/>
                  </a:lnTo>
                  <a:lnTo>
                    <a:pt x="547090" y="157"/>
                  </a:lnTo>
                  <a:lnTo>
                    <a:pt x="586320" y="2522"/>
                  </a:lnTo>
                  <a:lnTo>
                    <a:pt x="625268" y="7722"/>
                  </a:lnTo>
                  <a:lnTo>
                    <a:pt x="663728" y="15717"/>
                  </a:lnTo>
                  <a:lnTo>
                    <a:pt x="701486" y="26470"/>
                  </a:lnTo>
                  <a:lnTo>
                    <a:pt x="738325" y="39921"/>
                  </a:lnTo>
                  <a:lnTo>
                    <a:pt x="774061" y="55997"/>
                  </a:lnTo>
                  <a:lnTo>
                    <a:pt x="808502" y="74615"/>
                  </a:lnTo>
                  <a:lnTo>
                    <a:pt x="841455" y="95674"/>
                  </a:lnTo>
                  <a:lnTo>
                    <a:pt x="872735" y="119050"/>
                  </a:lnTo>
                  <a:lnTo>
                    <a:pt x="902179" y="144619"/>
                  </a:lnTo>
                  <a:lnTo>
                    <a:pt x="929637" y="172255"/>
                  </a:lnTo>
                  <a:lnTo>
                    <a:pt x="954947" y="201802"/>
                  </a:lnTo>
                  <a:lnTo>
                    <a:pt x="977968" y="233088"/>
                  </a:lnTo>
                  <a:lnTo>
                    <a:pt x="998590" y="265953"/>
                  </a:lnTo>
                  <a:lnTo>
                    <a:pt x="1016697" y="300227"/>
                  </a:lnTo>
                  <a:lnTo>
                    <a:pt x="1032186" y="335717"/>
                  </a:lnTo>
                  <a:lnTo>
                    <a:pt x="1044968" y="372220"/>
                  </a:lnTo>
                  <a:lnTo>
                    <a:pt x="1054988" y="409548"/>
                  </a:lnTo>
                  <a:lnTo>
                    <a:pt x="1062184" y="447510"/>
                  </a:lnTo>
                  <a:lnTo>
                    <a:pt x="1066515" y="485887"/>
                  </a:lnTo>
                  <a:lnTo>
                    <a:pt x="1067963" y="524465"/>
                  </a:lnTo>
                  <a:lnTo>
                    <a:pt x="1067802" y="537340"/>
                  </a:lnTo>
                  <a:lnTo>
                    <a:pt x="1065390" y="575871"/>
                  </a:lnTo>
                  <a:lnTo>
                    <a:pt x="1060104" y="614125"/>
                  </a:lnTo>
                  <a:lnTo>
                    <a:pt x="1051960" y="651901"/>
                  </a:lnTo>
                  <a:lnTo>
                    <a:pt x="1041011" y="688983"/>
                  </a:lnTo>
                  <a:lnTo>
                    <a:pt x="1027318" y="725167"/>
                  </a:lnTo>
                  <a:lnTo>
                    <a:pt x="1010950" y="760265"/>
                  </a:lnTo>
                  <a:lnTo>
                    <a:pt x="991993" y="794093"/>
                  </a:lnTo>
                  <a:lnTo>
                    <a:pt x="970553" y="826460"/>
                  </a:lnTo>
                  <a:lnTo>
                    <a:pt x="946755" y="857179"/>
                  </a:lnTo>
                  <a:lnTo>
                    <a:pt x="920719" y="886102"/>
                  </a:lnTo>
                  <a:lnTo>
                    <a:pt x="892581" y="913068"/>
                  </a:lnTo>
                  <a:lnTo>
                    <a:pt x="862501" y="937926"/>
                  </a:lnTo>
                  <a:lnTo>
                    <a:pt x="830643" y="960540"/>
                  </a:lnTo>
                  <a:lnTo>
                    <a:pt x="797185" y="980794"/>
                  </a:lnTo>
                  <a:lnTo>
                    <a:pt x="762288" y="998577"/>
                  </a:lnTo>
                  <a:lnTo>
                    <a:pt x="726156" y="1013789"/>
                  </a:lnTo>
                  <a:lnTo>
                    <a:pt x="688986" y="1026347"/>
                  </a:lnTo>
                  <a:lnTo>
                    <a:pt x="650982" y="1036185"/>
                  </a:lnTo>
                  <a:lnTo>
                    <a:pt x="612333" y="1043252"/>
                  </a:lnTo>
                  <a:lnTo>
                    <a:pt x="573259" y="1047509"/>
                  </a:lnTo>
                  <a:lnTo>
                    <a:pt x="533981" y="1048930"/>
                  </a:lnTo>
                  <a:close/>
                </a:path>
              </a:pathLst>
            </a:custGeom>
            <a:solidFill>
              <a:srgbClr val="FFD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7761" y="12672755"/>
              <a:ext cx="2056130" cy="2019300"/>
            </a:xfrm>
            <a:custGeom>
              <a:avLst/>
              <a:gdLst/>
              <a:ahLst/>
              <a:cxnLst/>
              <a:rect l="l" t="t" r="r" b="b"/>
              <a:pathLst>
                <a:path w="2056129" h="2019300">
                  <a:moveTo>
                    <a:pt x="1028039" y="355175"/>
                  </a:moveTo>
                  <a:lnTo>
                    <a:pt x="1017157" y="353032"/>
                  </a:lnTo>
                  <a:lnTo>
                    <a:pt x="1008355" y="347153"/>
                  </a:lnTo>
                  <a:lnTo>
                    <a:pt x="1002463" y="338371"/>
                  </a:lnTo>
                  <a:lnTo>
                    <a:pt x="1000314" y="327514"/>
                  </a:lnTo>
                  <a:lnTo>
                    <a:pt x="1000314" y="27661"/>
                  </a:lnTo>
                  <a:lnTo>
                    <a:pt x="1002463" y="16804"/>
                  </a:lnTo>
                  <a:lnTo>
                    <a:pt x="1008355" y="8021"/>
                  </a:lnTo>
                  <a:lnTo>
                    <a:pt x="1017157" y="2143"/>
                  </a:lnTo>
                  <a:lnTo>
                    <a:pt x="1028039" y="0"/>
                  </a:lnTo>
                  <a:lnTo>
                    <a:pt x="1038921" y="2143"/>
                  </a:lnTo>
                  <a:lnTo>
                    <a:pt x="1047724" y="8021"/>
                  </a:lnTo>
                  <a:lnTo>
                    <a:pt x="1053616" y="16804"/>
                  </a:lnTo>
                  <a:lnTo>
                    <a:pt x="1055764" y="27661"/>
                  </a:lnTo>
                  <a:lnTo>
                    <a:pt x="1055764" y="327514"/>
                  </a:lnTo>
                  <a:lnTo>
                    <a:pt x="1053538" y="338137"/>
                  </a:lnTo>
                  <a:lnTo>
                    <a:pt x="1047516" y="346946"/>
                  </a:lnTo>
                  <a:lnTo>
                    <a:pt x="1038687" y="352954"/>
                  </a:lnTo>
                  <a:lnTo>
                    <a:pt x="1028039" y="355175"/>
                  </a:lnTo>
                  <a:close/>
                </a:path>
                <a:path w="2056129" h="2019300">
                  <a:moveTo>
                    <a:pt x="1028039" y="2019301"/>
                  </a:moveTo>
                  <a:lnTo>
                    <a:pt x="1017157" y="2017157"/>
                  </a:lnTo>
                  <a:lnTo>
                    <a:pt x="1008355" y="2011279"/>
                  </a:lnTo>
                  <a:lnTo>
                    <a:pt x="1002463" y="2002497"/>
                  </a:lnTo>
                  <a:lnTo>
                    <a:pt x="1000314" y="1991639"/>
                  </a:lnTo>
                  <a:lnTo>
                    <a:pt x="1000314" y="1691787"/>
                  </a:lnTo>
                  <a:lnTo>
                    <a:pt x="1002463" y="1680930"/>
                  </a:lnTo>
                  <a:lnTo>
                    <a:pt x="1008355" y="1672147"/>
                  </a:lnTo>
                  <a:lnTo>
                    <a:pt x="1017157" y="1666269"/>
                  </a:lnTo>
                  <a:lnTo>
                    <a:pt x="1028039" y="1664125"/>
                  </a:lnTo>
                  <a:lnTo>
                    <a:pt x="1038921" y="1666269"/>
                  </a:lnTo>
                  <a:lnTo>
                    <a:pt x="1047724" y="1672147"/>
                  </a:lnTo>
                  <a:lnTo>
                    <a:pt x="1053616" y="1680930"/>
                  </a:lnTo>
                  <a:lnTo>
                    <a:pt x="1055764" y="1691787"/>
                  </a:lnTo>
                  <a:lnTo>
                    <a:pt x="1055764" y="1991639"/>
                  </a:lnTo>
                  <a:lnTo>
                    <a:pt x="1053616" y="2002497"/>
                  </a:lnTo>
                  <a:lnTo>
                    <a:pt x="1047724" y="2011279"/>
                  </a:lnTo>
                  <a:lnTo>
                    <a:pt x="1038921" y="2017157"/>
                  </a:lnTo>
                  <a:lnTo>
                    <a:pt x="1028039" y="2019301"/>
                  </a:lnTo>
                  <a:close/>
                </a:path>
                <a:path w="2056129" h="2019300">
                  <a:moveTo>
                    <a:pt x="332698" y="1037312"/>
                  </a:moveTo>
                  <a:lnTo>
                    <a:pt x="27724" y="1037312"/>
                  </a:lnTo>
                  <a:lnTo>
                    <a:pt x="16842" y="1035168"/>
                  </a:lnTo>
                  <a:lnTo>
                    <a:pt x="8040" y="1029290"/>
                  </a:lnTo>
                  <a:lnTo>
                    <a:pt x="2148" y="1020508"/>
                  </a:lnTo>
                  <a:lnTo>
                    <a:pt x="0" y="1009650"/>
                  </a:lnTo>
                  <a:lnTo>
                    <a:pt x="2148" y="998793"/>
                  </a:lnTo>
                  <a:lnTo>
                    <a:pt x="8040" y="990011"/>
                  </a:lnTo>
                  <a:lnTo>
                    <a:pt x="16842" y="984132"/>
                  </a:lnTo>
                  <a:lnTo>
                    <a:pt x="27724" y="981989"/>
                  </a:lnTo>
                  <a:lnTo>
                    <a:pt x="332698" y="981989"/>
                  </a:lnTo>
                  <a:lnTo>
                    <a:pt x="343580" y="984132"/>
                  </a:lnTo>
                  <a:lnTo>
                    <a:pt x="352383" y="990011"/>
                  </a:lnTo>
                  <a:lnTo>
                    <a:pt x="358275" y="998793"/>
                  </a:lnTo>
                  <a:lnTo>
                    <a:pt x="360423" y="1009650"/>
                  </a:lnTo>
                  <a:lnTo>
                    <a:pt x="358275" y="1020508"/>
                  </a:lnTo>
                  <a:lnTo>
                    <a:pt x="352383" y="1029290"/>
                  </a:lnTo>
                  <a:lnTo>
                    <a:pt x="343580" y="1035168"/>
                  </a:lnTo>
                  <a:lnTo>
                    <a:pt x="332698" y="1037312"/>
                  </a:lnTo>
                  <a:close/>
                </a:path>
                <a:path w="2056129" h="2019300">
                  <a:moveTo>
                    <a:pt x="2028354" y="1037312"/>
                  </a:moveTo>
                  <a:lnTo>
                    <a:pt x="1723380" y="1037312"/>
                  </a:lnTo>
                  <a:lnTo>
                    <a:pt x="1712498" y="1035168"/>
                  </a:lnTo>
                  <a:lnTo>
                    <a:pt x="1703695" y="1029290"/>
                  </a:lnTo>
                  <a:lnTo>
                    <a:pt x="1697804" y="1020508"/>
                  </a:lnTo>
                  <a:lnTo>
                    <a:pt x="1695655" y="1009650"/>
                  </a:lnTo>
                  <a:lnTo>
                    <a:pt x="1697804" y="998793"/>
                  </a:lnTo>
                  <a:lnTo>
                    <a:pt x="1703695" y="990011"/>
                  </a:lnTo>
                  <a:lnTo>
                    <a:pt x="1712498" y="984132"/>
                  </a:lnTo>
                  <a:lnTo>
                    <a:pt x="1723380" y="981989"/>
                  </a:lnTo>
                  <a:lnTo>
                    <a:pt x="2028354" y="981989"/>
                  </a:lnTo>
                  <a:lnTo>
                    <a:pt x="2039236" y="984132"/>
                  </a:lnTo>
                  <a:lnTo>
                    <a:pt x="2048039" y="990011"/>
                  </a:lnTo>
                  <a:lnTo>
                    <a:pt x="2053930" y="998793"/>
                  </a:lnTo>
                  <a:lnTo>
                    <a:pt x="2056079" y="1009650"/>
                  </a:lnTo>
                  <a:lnTo>
                    <a:pt x="2053930" y="1020508"/>
                  </a:lnTo>
                  <a:lnTo>
                    <a:pt x="2048039" y="1029290"/>
                  </a:lnTo>
                  <a:lnTo>
                    <a:pt x="2039236" y="1035168"/>
                  </a:lnTo>
                  <a:lnTo>
                    <a:pt x="2028354" y="1037312"/>
                  </a:lnTo>
                  <a:close/>
                </a:path>
                <a:path w="2056129" h="2019300">
                  <a:moveTo>
                    <a:pt x="543408" y="554893"/>
                  </a:moveTo>
                  <a:lnTo>
                    <a:pt x="528991" y="554893"/>
                  </a:lnTo>
                  <a:lnTo>
                    <a:pt x="522337" y="552680"/>
                  </a:lnTo>
                  <a:lnTo>
                    <a:pt x="516792" y="547147"/>
                  </a:lnTo>
                  <a:lnTo>
                    <a:pt x="301092" y="335259"/>
                  </a:lnTo>
                  <a:lnTo>
                    <a:pt x="294845" y="326010"/>
                  </a:lnTo>
                  <a:lnTo>
                    <a:pt x="292705" y="315619"/>
                  </a:lnTo>
                  <a:lnTo>
                    <a:pt x="294620" y="305229"/>
                  </a:lnTo>
                  <a:lnTo>
                    <a:pt x="300538" y="295979"/>
                  </a:lnTo>
                  <a:lnTo>
                    <a:pt x="309808" y="289747"/>
                  </a:lnTo>
                  <a:lnTo>
                    <a:pt x="320222" y="287612"/>
                  </a:lnTo>
                  <a:lnTo>
                    <a:pt x="330636" y="289522"/>
                  </a:lnTo>
                  <a:lnTo>
                    <a:pt x="339907" y="295426"/>
                  </a:lnTo>
                  <a:lnTo>
                    <a:pt x="555607" y="507314"/>
                  </a:lnTo>
                  <a:lnTo>
                    <a:pt x="561854" y="516564"/>
                  </a:lnTo>
                  <a:lnTo>
                    <a:pt x="563994" y="526954"/>
                  </a:lnTo>
                  <a:lnTo>
                    <a:pt x="562079" y="537345"/>
                  </a:lnTo>
                  <a:lnTo>
                    <a:pt x="556161" y="546594"/>
                  </a:lnTo>
                  <a:lnTo>
                    <a:pt x="550616" y="552126"/>
                  </a:lnTo>
                  <a:lnTo>
                    <a:pt x="543408" y="554893"/>
                  </a:lnTo>
                  <a:close/>
                </a:path>
                <a:path w="2056129" h="2019300">
                  <a:moveTo>
                    <a:pt x="1742233" y="1732173"/>
                  </a:moveTo>
                  <a:lnTo>
                    <a:pt x="1727816" y="1732173"/>
                  </a:lnTo>
                  <a:lnTo>
                    <a:pt x="1721162" y="1729960"/>
                  </a:lnTo>
                  <a:lnTo>
                    <a:pt x="1715617" y="1724428"/>
                  </a:lnTo>
                  <a:lnTo>
                    <a:pt x="1499917" y="1512539"/>
                  </a:lnTo>
                  <a:lnTo>
                    <a:pt x="1493671" y="1503290"/>
                  </a:lnTo>
                  <a:lnTo>
                    <a:pt x="1491531" y="1492900"/>
                  </a:lnTo>
                  <a:lnTo>
                    <a:pt x="1493445" y="1482509"/>
                  </a:lnTo>
                  <a:lnTo>
                    <a:pt x="1499363" y="1473260"/>
                  </a:lnTo>
                  <a:lnTo>
                    <a:pt x="1508633" y="1467027"/>
                  </a:lnTo>
                  <a:lnTo>
                    <a:pt x="1519048" y="1464892"/>
                  </a:lnTo>
                  <a:lnTo>
                    <a:pt x="1529462" y="1466803"/>
                  </a:lnTo>
                  <a:lnTo>
                    <a:pt x="1538732" y="1472707"/>
                  </a:lnTo>
                  <a:lnTo>
                    <a:pt x="1754432" y="1684595"/>
                  </a:lnTo>
                  <a:lnTo>
                    <a:pt x="1760679" y="1693844"/>
                  </a:lnTo>
                  <a:lnTo>
                    <a:pt x="1762819" y="1704235"/>
                  </a:lnTo>
                  <a:lnTo>
                    <a:pt x="1760904" y="1714625"/>
                  </a:lnTo>
                  <a:lnTo>
                    <a:pt x="1754987" y="1723875"/>
                  </a:lnTo>
                  <a:lnTo>
                    <a:pt x="1749442" y="1729407"/>
                  </a:lnTo>
                  <a:lnTo>
                    <a:pt x="1742233" y="1732173"/>
                  </a:lnTo>
                  <a:close/>
                </a:path>
                <a:path w="2056129" h="2019300">
                  <a:moveTo>
                    <a:pt x="327708" y="1732173"/>
                  </a:moveTo>
                  <a:lnTo>
                    <a:pt x="313291" y="1732173"/>
                  </a:lnTo>
                  <a:lnTo>
                    <a:pt x="306083" y="1729407"/>
                  </a:lnTo>
                  <a:lnTo>
                    <a:pt x="300538" y="1723875"/>
                  </a:lnTo>
                  <a:lnTo>
                    <a:pt x="294620" y="1714547"/>
                  </a:lnTo>
                  <a:lnTo>
                    <a:pt x="292705" y="1704027"/>
                  </a:lnTo>
                  <a:lnTo>
                    <a:pt x="294845" y="1693611"/>
                  </a:lnTo>
                  <a:lnTo>
                    <a:pt x="301092" y="1684595"/>
                  </a:lnTo>
                  <a:lnTo>
                    <a:pt x="516792" y="1472153"/>
                  </a:lnTo>
                  <a:lnTo>
                    <a:pt x="526140" y="1466249"/>
                  </a:lnTo>
                  <a:lnTo>
                    <a:pt x="536685" y="1464339"/>
                  </a:lnTo>
                  <a:lnTo>
                    <a:pt x="547125" y="1466474"/>
                  </a:lnTo>
                  <a:lnTo>
                    <a:pt x="556161" y="1472707"/>
                  </a:lnTo>
                  <a:lnTo>
                    <a:pt x="562079" y="1482034"/>
                  </a:lnTo>
                  <a:lnTo>
                    <a:pt x="563994" y="1492554"/>
                  </a:lnTo>
                  <a:lnTo>
                    <a:pt x="561854" y="1502970"/>
                  </a:lnTo>
                  <a:lnTo>
                    <a:pt x="555607" y="1511986"/>
                  </a:lnTo>
                  <a:lnTo>
                    <a:pt x="339907" y="1723875"/>
                  </a:lnTo>
                  <a:lnTo>
                    <a:pt x="334362" y="1729407"/>
                  </a:lnTo>
                  <a:lnTo>
                    <a:pt x="327708" y="1732173"/>
                  </a:lnTo>
                  <a:close/>
                </a:path>
                <a:path w="2056129" h="2019300">
                  <a:moveTo>
                    <a:pt x="1526533" y="554893"/>
                  </a:moveTo>
                  <a:lnTo>
                    <a:pt x="1512116" y="554893"/>
                  </a:lnTo>
                  <a:lnTo>
                    <a:pt x="1504908" y="552126"/>
                  </a:lnTo>
                  <a:lnTo>
                    <a:pt x="1499363" y="546594"/>
                  </a:lnTo>
                  <a:lnTo>
                    <a:pt x="1493445" y="537267"/>
                  </a:lnTo>
                  <a:lnTo>
                    <a:pt x="1491531" y="526747"/>
                  </a:lnTo>
                  <a:lnTo>
                    <a:pt x="1493671" y="516330"/>
                  </a:lnTo>
                  <a:lnTo>
                    <a:pt x="1499917" y="507314"/>
                  </a:lnTo>
                  <a:lnTo>
                    <a:pt x="1715617" y="295426"/>
                  </a:lnTo>
                  <a:lnTo>
                    <a:pt x="1724966" y="289522"/>
                  </a:lnTo>
                  <a:lnTo>
                    <a:pt x="1735510" y="287612"/>
                  </a:lnTo>
                  <a:lnTo>
                    <a:pt x="1745950" y="289747"/>
                  </a:lnTo>
                  <a:lnTo>
                    <a:pt x="1754987" y="295979"/>
                  </a:lnTo>
                  <a:lnTo>
                    <a:pt x="1760904" y="305306"/>
                  </a:lnTo>
                  <a:lnTo>
                    <a:pt x="1762819" y="315827"/>
                  </a:lnTo>
                  <a:lnTo>
                    <a:pt x="1760679" y="326243"/>
                  </a:lnTo>
                  <a:lnTo>
                    <a:pt x="1754432" y="335259"/>
                  </a:lnTo>
                  <a:lnTo>
                    <a:pt x="1538732" y="547147"/>
                  </a:lnTo>
                  <a:lnTo>
                    <a:pt x="1533742" y="552126"/>
                  </a:lnTo>
                  <a:lnTo>
                    <a:pt x="1526533" y="554893"/>
                  </a:lnTo>
                  <a:close/>
                </a:path>
                <a:path w="2056129" h="2019300">
                  <a:moveTo>
                    <a:pt x="765207" y="405520"/>
                  </a:moveTo>
                  <a:lnTo>
                    <a:pt x="760771" y="405520"/>
                  </a:lnTo>
                  <a:lnTo>
                    <a:pt x="752965" y="404318"/>
                  </a:lnTo>
                  <a:lnTo>
                    <a:pt x="680923" y="259466"/>
                  </a:lnTo>
                  <a:lnTo>
                    <a:pt x="678974" y="248868"/>
                  </a:lnTo>
                  <a:lnTo>
                    <a:pt x="681131" y="238581"/>
                  </a:lnTo>
                  <a:lnTo>
                    <a:pt x="686928" y="229747"/>
                  </a:lnTo>
                  <a:lnTo>
                    <a:pt x="695895" y="223506"/>
                  </a:lnTo>
                  <a:lnTo>
                    <a:pt x="706838" y="221561"/>
                  </a:lnTo>
                  <a:lnTo>
                    <a:pt x="717312" y="223713"/>
                  </a:lnTo>
                  <a:lnTo>
                    <a:pt x="726228" y="229496"/>
                  </a:lnTo>
                  <a:lnTo>
                    <a:pt x="732492" y="238443"/>
                  </a:lnTo>
                  <a:lnTo>
                    <a:pt x="786833" y="367346"/>
                  </a:lnTo>
                  <a:lnTo>
                    <a:pt x="788782" y="377944"/>
                  </a:lnTo>
                  <a:lnTo>
                    <a:pt x="786625" y="388231"/>
                  </a:lnTo>
                  <a:lnTo>
                    <a:pt x="780828" y="397065"/>
                  </a:lnTo>
                  <a:lnTo>
                    <a:pt x="771861" y="403307"/>
                  </a:lnTo>
                  <a:lnTo>
                    <a:pt x="768534" y="404966"/>
                  </a:lnTo>
                  <a:lnTo>
                    <a:pt x="765207" y="405520"/>
                  </a:lnTo>
                  <a:close/>
                </a:path>
                <a:path w="2056129" h="2019300">
                  <a:moveTo>
                    <a:pt x="1352421" y="1798561"/>
                  </a:moveTo>
                  <a:lnTo>
                    <a:pt x="1348539" y="1798561"/>
                  </a:lnTo>
                  <a:lnTo>
                    <a:pt x="1340733" y="1797360"/>
                  </a:lnTo>
                  <a:lnTo>
                    <a:pt x="1268692" y="1652507"/>
                  </a:lnTo>
                  <a:lnTo>
                    <a:pt x="1266742" y="1641910"/>
                  </a:lnTo>
                  <a:lnTo>
                    <a:pt x="1268899" y="1631623"/>
                  </a:lnTo>
                  <a:lnTo>
                    <a:pt x="1274696" y="1622788"/>
                  </a:lnTo>
                  <a:lnTo>
                    <a:pt x="1283663" y="1616547"/>
                  </a:lnTo>
                  <a:lnTo>
                    <a:pt x="1294606" y="1614602"/>
                  </a:lnTo>
                  <a:lnTo>
                    <a:pt x="1305080" y="1616755"/>
                  </a:lnTo>
                  <a:lnTo>
                    <a:pt x="1313996" y="1622538"/>
                  </a:lnTo>
                  <a:lnTo>
                    <a:pt x="1320260" y="1631485"/>
                  </a:lnTo>
                  <a:lnTo>
                    <a:pt x="1374601" y="1760388"/>
                  </a:lnTo>
                  <a:lnTo>
                    <a:pt x="1376550" y="1770986"/>
                  </a:lnTo>
                  <a:lnTo>
                    <a:pt x="1374393" y="1781273"/>
                  </a:lnTo>
                  <a:lnTo>
                    <a:pt x="1368597" y="1790107"/>
                  </a:lnTo>
                  <a:lnTo>
                    <a:pt x="1359629" y="1796348"/>
                  </a:lnTo>
                  <a:lnTo>
                    <a:pt x="1356302" y="1797455"/>
                  </a:lnTo>
                  <a:lnTo>
                    <a:pt x="1352421" y="1798561"/>
                  </a:lnTo>
                  <a:close/>
                </a:path>
                <a:path w="2056129" h="2019300">
                  <a:moveTo>
                    <a:pt x="256178" y="1352655"/>
                  </a:moveTo>
                  <a:lnTo>
                    <a:pt x="252851" y="1352655"/>
                  </a:lnTo>
                  <a:lnTo>
                    <a:pt x="245044" y="1351453"/>
                  </a:lnTo>
                  <a:lnTo>
                    <a:pt x="237810" y="1348022"/>
                  </a:lnTo>
                  <a:lnTo>
                    <a:pt x="231719" y="1342619"/>
                  </a:lnTo>
                  <a:lnTo>
                    <a:pt x="227344" y="1335505"/>
                  </a:lnTo>
                  <a:lnTo>
                    <a:pt x="225082" y="1324829"/>
                  </a:lnTo>
                  <a:lnTo>
                    <a:pt x="227136" y="1314413"/>
                  </a:lnTo>
                  <a:lnTo>
                    <a:pt x="233036" y="1305552"/>
                  </a:lnTo>
                  <a:lnTo>
                    <a:pt x="242315" y="1299545"/>
                  </a:lnTo>
                  <a:lnTo>
                    <a:pt x="373731" y="1245881"/>
                  </a:lnTo>
                  <a:lnTo>
                    <a:pt x="384431" y="1243625"/>
                  </a:lnTo>
                  <a:lnTo>
                    <a:pt x="394872" y="1245673"/>
                  </a:lnTo>
                  <a:lnTo>
                    <a:pt x="403752" y="1251560"/>
                  </a:lnTo>
                  <a:lnTo>
                    <a:pt x="409774" y="1260818"/>
                  </a:lnTo>
                  <a:lnTo>
                    <a:pt x="412035" y="1271494"/>
                  </a:lnTo>
                  <a:lnTo>
                    <a:pt x="409982" y="1281910"/>
                  </a:lnTo>
                  <a:lnTo>
                    <a:pt x="404081" y="1290771"/>
                  </a:lnTo>
                  <a:lnTo>
                    <a:pt x="394802" y="1296778"/>
                  </a:lnTo>
                  <a:lnTo>
                    <a:pt x="263386" y="1350442"/>
                  </a:lnTo>
                  <a:lnTo>
                    <a:pt x="260059" y="1352102"/>
                  </a:lnTo>
                  <a:lnTo>
                    <a:pt x="256178" y="1352655"/>
                  </a:lnTo>
                  <a:close/>
                </a:path>
                <a:path w="2056129" h="2019300">
                  <a:moveTo>
                    <a:pt x="1671257" y="776186"/>
                  </a:moveTo>
                  <a:lnTo>
                    <a:pt x="1643489" y="748360"/>
                  </a:lnTo>
                  <a:lnTo>
                    <a:pt x="1645542" y="737944"/>
                  </a:lnTo>
                  <a:lnTo>
                    <a:pt x="1651443" y="729083"/>
                  </a:lnTo>
                  <a:lnTo>
                    <a:pt x="1660722" y="723075"/>
                  </a:lnTo>
                  <a:lnTo>
                    <a:pt x="1792138" y="669412"/>
                  </a:lnTo>
                  <a:lnTo>
                    <a:pt x="1802838" y="667156"/>
                  </a:lnTo>
                  <a:lnTo>
                    <a:pt x="1813278" y="669204"/>
                  </a:lnTo>
                  <a:lnTo>
                    <a:pt x="1822159" y="675091"/>
                  </a:lnTo>
                  <a:lnTo>
                    <a:pt x="1828180" y="684349"/>
                  </a:lnTo>
                  <a:lnTo>
                    <a:pt x="1830442" y="695025"/>
                  </a:lnTo>
                  <a:lnTo>
                    <a:pt x="1828388" y="705441"/>
                  </a:lnTo>
                  <a:lnTo>
                    <a:pt x="1681793" y="773973"/>
                  </a:lnTo>
                  <a:lnTo>
                    <a:pt x="1671257" y="776186"/>
                  </a:lnTo>
                  <a:close/>
                </a:path>
                <a:path w="2056129" h="2019300">
                  <a:moveTo>
                    <a:pt x="1294198" y="406073"/>
                  </a:moveTo>
                  <a:lnTo>
                    <a:pt x="1290871" y="406073"/>
                  </a:lnTo>
                  <a:lnTo>
                    <a:pt x="1286990" y="405520"/>
                  </a:lnTo>
                  <a:lnTo>
                    <a:pt x="1283663" y="403860"/>
                  </a:lnTo>
                  <a:lnTo>
                    <a:pt x="1274384" y="397852"/>
                  </a:lnTo>
                  <a:lnTo>
                    <a:pt x="1268484" y="388992"/>
                  </a:lnTo>
                  <a:lnTo>
                    <a:pt x="1266430" y="378575"/>
                  </a:lnTo>
                  <a:lnTo>
                    <a:pt x="1268692" y="367900"/>
                  </a:lnTo>
                  <a:lnTo>
                    <a:pt x="1323032" y="238996"/>
                  </a:lnTo>
                  <a:lnTo>
                    <a:pt x="1329296" y="229738"/>
                  </a:lnTo>
                  <a:lnTo>
                    <a:pt x="1338212" y="223852"/>
                  </a:lnTo>
                  <a:lnTo>
                    <a:pt x="1348687" y="221803"/>
                  </a:lnTo>
                  <a:lnTo>
                    <a:pt x="1359629" y="224059"/>
                  </a:lnTo>
                  <a:lnTo>
                    <a:pt x="1368908" y="230067"/>
                  </a:lnTo>
                  <a:lnTo>
                    <a:pt x="1374809" y="238927"/>
                  </a:lnTo>
                  <a:lnTo>
                    <a:pt x="1376862" y="249343"/>
                  </a:lnTo>
                  <a:lnTo>
                    <a:pt x="1374601" y="260019"/>
                  </a:lnTo>
                  <a:lnTo>
                    <a:pt x="1320260" y="388923"/>
                  </a:lnTo>
                  <a:lnTo>
                    <a:pt x="1294198" y="406073"/>
                  </a:lnTo>
                  <a:close/>
                </a:path>
                <a:path w="2056129" h="2019300">
                  <a:moveTo>
                    <a:pt x="706430" y="1798561"/>
                  </a:moveTo>
                  <a:lnTo>
                    <a:pt x="703103" y="1798561"/>
                  </a:lnTo>
                  <a:lnTo>
                    <a:pt x="699222" y="1798008"/>
                  </a:lnTo>
                  <a:lnTo>
                    <a:pt x="695895" y="1796348"/>
                  </a:lnTo>
                  <a:lnTo>
                    <a:pt x="686616" y="1790340"/>
                  </a:lnTo>
                  <a:lnTo>
                    <a:pt x="680715" y="1781480"/>
                  </a:lnTo>
                  <a:lnTo>
                    <a:pt x="678662" y="1771064"/>
                  </a:lnTo>
                  <a:lnTo>
                    <a:pt x="680923" y="1760388"/>
                  </a:lnTo>
                  <a:lnTo>
                    <a:pt x="735264" y="1631485"/>
                  </a:lnTo>
                  <a:lnTo>
                    <a:pt x="741528" y="1622227"/>
                  </a:lnTo>
                  <a:lnTo>
                    <a:pt x="750444" y="1616340"/>
                  </a:lnTo>
                  <a:lnTo>
                    <a:pt x="760918" y="1614291"/>
                  </a:lnTo>
                  <a:lnTo>
                    <a:pt x="771861" y="1616547"/>
                  </a:lnTo>
                  <a:lnTo>
                    <a:pt x="781140" y="1622555"/>
                  </a:lnTo>
                  <a:lnTo>
                    <a:pt x="787040" y="1631415"/>
                  </a:lnTo>
                  <a:lnTo>
                    <a:pt x="789094" y="1641832"/>
                  </a:lnTo>
                  <a:lnTo>
                    <a:pt x="786833" y="1652507"/>
                  </a:lnTo>
                  <a:lnTo>
                    <a:pt x="732449" y="1781480"/>
                  </a:lnTo>
                  <a:lnTo>
                    <a:pt x="706430" y="1798561"/>
                  </a:lnTo>
                  <a:close/>
                </a:path>
                <a:path w="2056129" h="2019300">
                  <a:moveTo>
                    <a:pt x="384821" y="775633"/>
                  </a:moveTo>
                  <a:lnTo>
                    <a:pt x="381494" y="775633"/>
                  </a:lnTo>
                  <a:lnTo>
                    <a:pt x="377613" y="775079"/>
                  </a:lnTo>
                  <a:lnTo>
                    <a:pt x="374286" y="773420"/>
                  </a:lnTo>
                  <a:lnTo>
                    <a:pt x="242870" y="719756"/>
                  </a:lnTo>
                  <a:lnTo>
                    <a:pt x="233902" y="713826"/>
                  </a:lnTo>
                  <a:lnTo>
                    <a:pt x="228106" y="705095"/>
                  </a:lnTo>
                  <a:lnTo>
                    <a:pt x="225949" y="694705"/>
                  </a:lnTo>
                  <a:lnTo>
                    <a:pt x="227898" y="683796"/>
                  </a:lnTo>
                  <a:lnTo>
                    <a:pt x="233842" y="674849"/>
                  </a:lnTo>
                  <a:lnTo>
                    <a:pt x="242592" y="669066"/>
                  </a:lnTo>
                  <a:lnTo>
                    <a:pt x="253007" y="666914"/>
                  </a:lnTo>
                  <a:lnTo>
                    <a:pt x="263941" y="668859"/>
                  </a:lnTo>
                  <a:lnTo>
                    <a:pt x="395357" y="722522"/>
                  </a:lnTo>
                  <a:lnTo>
                    <a:pt x="404324" y="728452"/>
                  </a:lnTo>
                  <a:lnTo>
                    <a:pt x="410120" y="737183"/>
                  </a:lnTo>
                  <a:lnTo>
                    <a:pt x="412278" y="747573"/>
                  </a:lnTo>
                  <a:lnTo>
                    <a:pt x="410328" y="758482"/>
                  </a:lnTo>
                  <a:lnTo>
                    <a:pt x="405953" y="765597"/>
                  </a:lnTo>
                  <a:lnTo>
                    <a:pt x="399862" y="770999"/>
                  </a:lnTo>
                  <a:lnTo>
                    <a:pt x="392628" y="774431"/>
                  </a:lnTo>
                  <a:lnTo>
                    <a:pt x="384821" y="775633"/>
                  </a:lnTo>
                  <a:close/>
                </a:path>
                <a:path w="2056129" h="2019300">
                  <a:moveTo>
                    <a:pt x="1802673" y="1352655"/>
                  </a:moveTo>
                  <a:lnTo>
                    <a:pt x="1799346" y="1352655"/>
                  </a:lnTo>
                  <a:lnTo>
                    <a:pt x="1795465" y="1352102"/>
                  </a:lnTo>
                  <a:lnTo>
                    <a:pt x="1792138" y="1350442"/>
                  </a:lnTo>
                  <a:lnTo>
                    <a:pt x="1660722" y="1296778"/>
                  </a:lnTo>
                  <a:lnTo>
                    <a:pt x="1651755" y="1290848"/>
                  </a:lnTo>
                  <a:lnTo>
                    <a:pt x="1645958" y="1282118"/>
                  </a:lnTo>
                  <a:lnTo>
                    <a:pt x="1643801" y="1271727"/>
                  </a:lnTo>
                  <a:lnTo>
                    <a:pt x="1645750" y="1260818"/>
                  </a:lnTo>
                  <a:lnTo>
                    <a:pt x="1651694" y="1251871"/>
                  </a:lnTo>
                  <a:lnTo>
                    <a:pt x="1660445" y="1246088"/>
                  </a:lnTo>
                  <a:lnTo>
                    <a:pt x="1670859" y="1243936"/>
                  </a:lnTo>
                  <a:lnTo>
                    <a:pt x="1681793" y="1245881"/>
                  </a:lnTo>
                  <a:lnTo>
                    <a:pt x="1813763" y="1299545"/>
                  </a:lnTo>
                  <a:lnTo>
                    <a:pt x="1822731" y="1305475"/>
                  </a:lnTo>
                  <a:lnTo>
                    <a:pt x="1828527" y="1314205"/>
                  </a:lnTo>
                  <a:lnTo>
                    <a:pt x="1830684" y="1324596"/>
                  </a:lnTo>
                  <a:lnTo>
                    <a:pt x="1828735" y="1335505"/>
                  </a:lnTo>
                  <a:lnTo>
                    <a:pt x="1824351" y="1342619"/>
                  </a:lnTo>
                  <a:lnTo>
                    <a:pt x="1818199" y="1348022"/>
                  </a:lnTo>
                  <a:lnTo>
                    <a:pt x="1810800" y="1351453"/>
                  </a:lnTo>
                  <a:lnTo>
                    <a:pt x="1802673" y="1352655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8" name="object 8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7" name="object 17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6" name="object 26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42" name="object 42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1851" y="1754106"/>
            <a:ext cx="9925685" cy="16534130"/>
            <a:chOff x="181851" y="1754106"/>
            <a:chExt cx="9925685" cy="16534130"/>
          </a:xfrm>
        </p:grpSpPr>
        <p:sp>
          <p:nvSpPr>
            <p:cNvPr id="50" name="object 50"/>
            <p:cNvSpPr/>
            <p:nvPr/>
          </p:nvSpPr>
          <p:spPr>
            <a:xfrm>
              <a:off x="181851" y="18253409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13223" y="13991484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13223" y="13995472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29269" y="13964002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7905" y="13923082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25816" y="14521816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47256" y="14521816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27780" y="14450901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56655" y="14493310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56655" y="14493310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25088" y="14415200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74307" y="16968977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74307" y="16968977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04712" y="17027175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5"/>
                  </a:lnTo>
                  <a:lnTo>
                    <a:pt x="0" y="1120251"/>
                  </a:lnTo>
                  <a:lnTo>
                    <a:pt x="48615" y="112025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61846" y="16363363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611710" y="16363363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03167" y="16459256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53535" y="16459264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57297" y="16459256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57297" y="16459256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15054" y="16459256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15054" y="16459256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03167" y="1645926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86466" y="1719894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65528" y="1719894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2763" y="17016748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2763" y="17016748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2124" y="17074946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90397" y="1641113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0170" y="1641113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1614" y="1650713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81989" y="16507142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43596" y="16507142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1608" y="16507142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15020" y="17246712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3985" y="17246712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73884" y="1799199"/>
              <a:ext cx="8138159" cy="14149705"/>
            </a:xfrm>
            <a:custGeom>
              <a:avLst/>
              <a:gdLst/>
              <a:ahLst/>
              <a:cxnLst/>
              <a:rect l="l" t="t" r="r" b="b"/>
              <a:pathLst>
                <a:path w="8138159" h="14149705">
                  <a:moveTo>
                    <a:pt x="8007767" y="14149692"/>
                  </a:moveTo>
                  <a:lnTo>
                    <a:pt x="131642" y="14149692"/>
                  </a:lnTo>
                  <a:lnTo>
                    <a:pt x="80642" y="14139264"/>
                  </a:lnTo>
                  <a:lnTo>
                    <a:pt x="38771" y="14110912"/>
                  </a:lnTo>
                  <a:lnTo>
                    <a:pt x="10425" y="14069032"/>
                  </a:lnTo>
                  <a:lnTo>
                    <a:pt x="0" y="14018020"/>
                  </a:lnTo>
                  <a:lnTo>
                    <a:pt x="0" y="131671"/>
                  </a:lnTo>
                  <a:lnTo>
                    <a:pt x="10425" y="80660"/>
                  </a:lnTo>
                  <a:lnTo>
                    <a:pt x="38771" y="38780"/>
                  </a:lnTo>
                  <a:lnTo>
                    <a:pt x="80642" y="10427"/>
                  </a:lnTo>
                  <a:lnTo>
                    <a:pt x="131642" y="0"/>
                  </a:lnTo>
                  <a:lnTo>
                    <a:pt x="8005964" y="0"/>
                  </a:lnTo>
                  <a:lnTo>
                    <a:pt x="8056964" y="10427"/>
                  </a:lnTo>
                  <a:lnTo>
                    <a:pt x="8098835" y="38780"/>
                  </a:lnTo>
                  <a:lnTo>
                    <a:pt x="8127181" y="80660"/>
                  </a:lnTo>
                  <a:lnTo>
                    <a:pt x="8137607" y="131671"/>
                  </a:lnTo>
                  <a:lnTo>
                    <a:pt x="8137607" y="14016216"/>
                  </a:lnTo>
                  <a:lnTo>
                    <a:pt x="8131721" y="14058496"/>
                  </a:lnTo>
                  <a:lnTo>
                    <a:pt x="8113457" y="14095147"/>
                  </a:lnTo>
                  <a:lnTo>
                    <a:pt x="8085152" y="14124007"/>
                  </a:lnTo>
                  <a:lnTo>
                    <a:pt x="8049143" y="14142910"/>
                  </a:lnTo>
                  <a:lnTo>
                    <a:pt x="8007767" y="14149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28801" y="1754106"/>
              <a:ext cx="8229600" cy="14239875"/>
            </a:xfrm>
            <a:custGeom>
              <a:avLst/>
              <a:gdLst/>
              <a:ahLst/>
              <a:cxnLst/>
              <a:rect l="l" t="t" r="r" b="b"/>
              <a:pathLst>
                <a:path w="8229600" h="14239875">
                  <a:moveTo>
                    <a:pt x="8052850" y="14239878"/>
                  </a:moveTo>
                  <a:lnTo>
                    <a:pt x="176726" y="14239878"/>
                  </a:lnTo>
                  <a:lnTo>
                    <a:pt x="129822" y="14233548"/>
                  </a:lnTo>
                  <a:lnTo>
                    <a:pt x="87628" y="14215695"/>
                  </a:lnTo>
                  <a:lnTo>
                    <a:pt x="51845" y="14188021"/>
                  </a:lnTo>
                  <a:lnTo>
                    <a:pt x="24177" y="14152230"/>
                  </a:lnTo>
                  <a:lnTo>
                    <a:pt x="6328" y="14110027"/>
                  </a:lnTo>
                  <a:lnTo>
                    <a:pt x="0" y="14063113"/>
                  </a:lnTo>
                  <a:lnTo>
                    <a:pt x="0" y="176764"/>
                  </a:lnTo>
                  <a:lnTo>
                    <a:pt x="6328" y="129851"/>
                  </a:lnTo>
                  <a:lnTo>
                    <a:pt x="24177" y="87647"/>
                  </a:lnTo>
                  <a:lnTo>
                    <a:pt x="51845" y="51857"/>
                  </a:lnTo>
                  <a:lnTo>
                    <a:pt x="87628" y="24183"/>
                  </a:lnTo>
                  <a:lnTo>
                    <a:pt x="129822" y="6329"/>
                  </a:lnTo>
                  <a:lnTo>
                    <a:pt x="176726" y="0"/>
                  </a:lnTo>
                  <a:lnTo>
                    <a:pt x="8052850" y="0"/>
                  </a:lnTo>
                  <a:lnTo>
                    <a:pt x="8099753" y="6329"/>
                  </a:lnTo>
                  <a:lnTo>
                    <a:pt x="8141948" y="24183"/>
                  </a:lnTo>
                  <a:lnTo>
                    <a:pt x="8177731" y="51857"/>
                  </a:lnTo>
                  <a:lnTo>
                    <a:pt x="8203178" y="84775"/>
                  </a:lnTo>
                  <a:lnTo>
                    <a:pt x="176726" y="84775"/>
                  </a:lnTo>
                  <a:lnTo>
                    <a:pt x="141054" y="92046"/>
                  </a:lnTo>
                  <a:lnTo>
                    <a:pt x="111806" y="111830"/>
                  </a:lnTo>
                  <a:lnTo>
                    <a:pt x="92026" y="141085"/>
                  </a:lnTo>
                  <a:lnTo>
                    <a:pt x="84756" y="176764"/>
                  </a:lnTo>
                  <a:lnTo>
                    <a:pt x="84756" y="14063113"/>
                  </a:lnTo>
                  <a:lnTo>
                    <a:pt x="92026" y="14098793"/>
                  </a:lnTo>
                  <a:lnTo>
                    <a:pt x="111806" y="14128047"/>
                  </a:lnTo>
                  <a:lnTo>
                    <a:pt x="141054" y="14147832"/>
                  </a:lnTo>
                  <a:lnTo>
                    <a:pt x="176726" y="14155103"/>
                  </a:lnTo>
                  <a:lnTo>
                    <a:pt x="8203178" y="14155103"/>
                  </a:lnTo>
                  <a:lnTo>
                    <a:pt x="8177731" y="14188021"/>
                  </a:lnTo>
                  <a:lnTo>
                    <a:pt x="8141948" y="14215695"/>
                  </a:lnTo>
                  <a:lnTo>
                    <a:pt x="8099753" y="14233548"/>
                  </a:lnTo>
                  <a:lnTo>
                    <a:pt x="8052850" y="14239878"/>
                  </a:lnTo>
                  <a:close/>
                </a:path>
                <a:path w="8229600" h="14239875">
                  <a:moveTo>
                    <a:pt x="8203178" y="14155103"/>
                  </a:moveTo>
                  <a:lnTo>
                    <a:pt x="8052850" y="14155103"/>
                  </a:lnTo>
                  <a:lnTo>
                    <a:pt x="8088522" y="14147832"/>
                  </a:lnTo>
                  <a:lnTo>
                    <a:pt x="8117770" y="14128047"/>
                  </a:lnTo>
                  <a:lnTo>
                    <a:pt x="8137550" y="14098793"/>
                  </a:lnTo>
                  <a:lnTo>
                    <a:pt x="8144820" y="14063113"/>
                  </a:lnTo>
                  <a:lnTo>
                    <a:pt x="8144820" y="176764"/>
                  </a:lnTo>
                  <a:lnTo>
                    <a:pt x="8137550" y="141085"/>
                  </a:lnTo>
                  <a:lnTo>
                    <a:pt x="8117770" y="111830"/>
                  </a:lnTo>
                  <a:lnTo>
                    <a:pt x="8088522" y="92046"/>
                  </a:lnTo>
                  <a:lnTo>
                    <a:pt x="8052850" y="84775"/>
                  </a:lnTo>
                  <a:lnTo>
                    <a:pt x="8203178" y="84775"/>
                  </a:lnTo>
                  <a:lnTo>
                    <a:pt x="8205398" y="87647"/>
                  </a:lnTo>
                  <a:lnTo>
                    <a:pt x="8223248" y="129851"/>
                  </a:lnTo>
                  <a:lnTo>
                    <a:pt x="8229576" y="176764"/>
                  </a:lnTo>
                  <a:lnTo>
                    <a:pt x="8229576" y="14063113"/>
                  </a:lnTo>
                  <a:lnTo>
                    <a:pt x="8223248" y="14110027"/>
                  </a:lnTo>
                  <a:lnTo>
                    <a:pt x="8205398" y="14152230"/>
                  </a:lnTo>
                  <a:lnTo>
                    <a:pt x="8203178" y="14155103"/>
                  </a:lnTo>
                  <a:close/>
                </a:path>
              </a:pathLst>
            </a:custGeom>
            <a:solidFill>
              <a:srgbClr val="1F6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1632704" y="2286800"/>
          <a:ext cx="7421878" cy="98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4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224280" algn="l"/>
                        </a:tabLst>
                      </a:pPr>
                      <a:r>
                        <a:rPr sz="3000" b="1" spc="-114" dirty="0">
                          <a:latin typeface="Verdana"/>
                          <a:cs typeface="Verdana"/>
                        </a:rPr>
                        <a:t>Air	</a:t>
                      </a:r>
                      <a:r>
                        <a:rPr sz="3000" b="1" spc="-150" dirty="0">
                          <a:latin typeface="Verdana"/>
                          <a:cs typeface="Verdana"/>
                        </a:rPr>
                        <a:t>merupakan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1905" marB="0">
                    <a:solidFill>
                      <a:srgbClr val="B0EFFF"/>
                    </a:solidFill>
                  </a:tcPr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3000" b="1" spc="-190" dirty="0">
                          <a:latin typeface="Verdana"/>
                          <a:cs typeface="Verdana"/>
                        </a:rPr>
                        <a:t>senyawa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1905" marB="0">
                    <a:solidFill>
                      <a:srgbClr val="B0EFFF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3000" b="1" spc="-5" dirty="0">
                          <a:latin typeface="Verdana"/>
                          <a:cs typeface="Verdana"/>
                        </a:rPr>
                        <a:t>yan</a:t>
                      </a:r>
                      <a:r>
                        <a:rPr sz="3000" b="1" dirty="0">
                          <a:latin typeface="Verdana"/>
                          <a:cs typeface="Verdana"/>
                        </a:rPr>
                        <a:t>g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1905" marB="0">
                    <a:solidFill>
                      <a:srgbClr val="B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80">
                <a:tc>
                  <a:txBody>
                    <a:bodyPr/>
                    <a:lstStyle/>
                    <a:p>
                      <a:pPr marL="31750">
                        <a:lnSpc>
                          <a:spcPts val="3479"/>
                        </a:lnSpc>
                        <a:spcBef>
                          <a:spcPts val="280"/>
                        </a:spcBef>
                        <a:tabLst>
                          <a:tab pos="2319655" algn="l"/>
                        </a:tabLst>
                      </a:pPr>
                      <a:r>
                        <a:rPr sz="3000" b="1" spc="-120" dirty="0">
                          <a:latin typeface="Verdana"/>
                          <a:cs typeface="Verdana"/>
                        </a:rPr>
                        <a:t>penting	</a:t>
                      </a:r>
                      <a:r>
                        <a:rPr sz="3000" b="1" spc="-130" dirty="0">
                          <a:latin typeface="Verdana"/>
                          <a:cs typeface="Verdana"/>
                        </a:rPr>
                        <a:t>bagi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solidFill>
                      <a:srgbClr val="B0EFFF"/>
                    </a:solidFill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ts val="3479"/>
                        </a:lnSpc>
                        <a:spcBef>
                          <a:spcPts val="280"/>
                        </a:spcBef>
                      </a:pPr>
                      <a:r>
                        <a:rPr sz="3000" b="1" spc="-175" dirty="0">
                          <a:latin typeface="Verdana"/>
                          <a:cs typeface="Verdana"/>
                        </a:rPr>
                        <a:t>semua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solidFill>
                      <a:srgbClr val="B0E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79"/>
                        </a:lnSpc>
                        <a:spcBef>
                          <a:spcPts val="280"/>
                        </a:spcBef>
                      </a:pPr>
                      <a:r>
                        <a:rPr sz="3000" b="1" spc="-5" dirty="0">
                          <a:latin typeface="Verdana"/>
                          <a:cs typeface="Verdana"/>
                        </a:rPr>
                        <a:t>bentu</a:t>
                      </a:r>
                      <a:r>
                        <a:rPr sz="3000" b="1" dirty="0">
                          <a:latin typeface="Verdana"/>
                          <a:cs typeface="Verdana"/>
                        </a:rPr>
                        <a:t>k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solidFill>
                      <a:srgbClr val="B0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object 97"/>
          <p:cNvSpPr txBox="1"/>
          <p:nvPr/>
        </p:nvSpPr>
        <p:spPr>
          <a:xfrm>
            <a:off x="1651754" y="3257346"/>
            <a:ext cx="7383780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3000" b="1" spc="-125" dirty="0">
                <a:latin typeface="Verdana"/>
                <a:cs typeface="Verdana"/>
              </a:rPr>
              <a:t>kehidupan </a:t>
            </a:r>
            <a:r>
              <a:rPr sz="3000" b="1" spc="-70" dirty="0">
                <a:latin typeface="Verdana"/>
                <a:cs typeface="Verdana"/>
              </a:rPr>
              <a:t>di </a:t>
            </a:r>
            <a:r>
              <a:rPr sz="3000" b="1" spc="-140" dirty="0">
                <a:latin typeface="Verdana"/>
                <a:cs typeface="Verdana"/>
              </a:rPr>
              <a:t>muka </a:t>
            </a:r>
            <a:r>
              <a:rPr sz="3000" b="1" spc="-145" dirty="0">
                <a:latin typeface="Verdana"/>
                <a:cs typeface="Verdana"/>
              </a:rPr>
              <a:t>bumi. </a:t>
            </a:r>
            <a:r>
              <a:rPr sz="3000" b="1" spc="-155" dirty="0">
                <a:latin typeface="Verdana"/>
                <a:cs typeface="Verdana"/>
              </a:rPr>
              <a:t>Sebagian  </a:t>
            </a:r>
            <a:r>
              <a:rPr sz="3000" b="1" spc="-185" dirty="0">
                <a:latin typeface="Verdana"/>
                <a:cs typeface="Verdana"/>
              </a:rPr>
              <a:t>besar </a:t>
            </a:r>
            <a:r>
              <a:rPr sz="3000" b="1" spc="-175" dirty="0">
                <a:latin typeface="Verdana"/>
                <a:cs typeface="Verdana"/>
              </a:rPr>
              <a:t>air </a:t>
            </a:r>
            <a:r>
              <a:rPr sz="3000" b="1" spc="-135" dirty="0">
                <a:latin typeface="Verdana"/>
                <a:cs typeface="Verdana"/>
              </a:rPr>
              <a:t>terdapat </a:t>
            </a:r>
            <a:r>
              <a:rPr sz="3000" b="1" spc="-70" dirty="0">
                <a:latin typeface="Verdana"/>
                <a:cs typeface="Verdana"/>
              </a:rPr>
              <a:t>di </a:t>
            </a:r>
            <a:r>
              <a:rPr sz="3000" b="1" spc="-140" dirty="0">
                <a:latin typeface="Verdana"/>
                <a:cs typeface="Verdana"/>
              </a:rPr>
              <a:t>lautan </a:t>
            </a:r>
            <a:r>
              <a:rPr sz="3000" b="1" spc="-125" dirty="0">
                <a:latin typeface="Verdana"/>
                <a:cs typeface="Verdana"/>
              </a:rPr>
              <a:t>dan  </a:t>
            </a:r>
            <a:r>
              <a:rPr sz="3000" b="1" spc="-155" dirty="0">
                <a:latin typeface="Verdana"/>
                <a:cs typeface="Verdana"/>
              </a:rPr>
              <a:t>lapisan-lapisan </a:t>
            </a:r>
            <a:r>
              <a:rPr sz="3000" b="1" spc="-265" dirty="0">
                <a:latin typeface="Verdana"/>
                <a:cs typeface="Verdana"/>
              </a:rPr>
              <a:t>es.</a:t>
            </a:r>
            <a:r>
              <a:rPr sz="3000" b="1" spc="495" dirty="0">
                <a:latin typeface="Verdana"/>
                <a:cs typeface="Verdana"/>
              </a:rPr>
              <a:t> </a:t>
            </a:r>
            <a:r>
              <a:rPr sz="3000" b="1" spc="-185" dirty="0">
                <a:latin typeface="Verdana"/>
                <a:cs typeface="Verdana"/>
              </a:rPr>
              <a:t>Namun, </a:t>
            </a:r>
            <a:r>
              <a:rPr sz="3000" b="1" spc="-175" dirty="0">
                <a:latin typeface="Verdana"/>
                <a:cs typeface="Verdana"/>
              </a:rPr>
              <a:t>air </a:t>
            </a:r>
            <a:r>
              <a:rPr sz="3000" b="1" spc="-195" dirty="0">
                <a:latin typeface="Verdana"/>
                <a:cs typeface="Verdana"/>
              </a:rPr>
              <a:t>juga  </a:t>
            </a:r>
            <a:r>
              <a:rPr sz="3000" b="1" spc="-150" dirty="0">
                <a:latin typeface="Verdana"/>
                <a:cs typeface="Verdana"/>
              </a:rPr>
              <a:t>bisa </a:t>
            </a:r>
            <a:r>
              <a:rPr sz="3000" b="1" spc="-135" dirty="0">
                <a:latin typeface="Verdana"/>
                <a:cs typeface="Verdana"/>
              </a:rPr>
              <a:t>hadir </a:t>
            </a:r>
            <a:r>
              <a:rPr sz="3000" b="1" spc="-120" dirty="0">
                <a:latin typeface="Verdana"/>
                <a:cs typeface="Verdana"/>
              </a:rPr>
              <a:t>dalam bentuk </a:t>
            </a:r>
            <a:r>
              <a:rPr sz="3000" b="1" spc="-204" dirty="0">
                <a:latin typeface="Verdana"/>
                <a:cs typeface="Verdana"/>
              </a:rPr>
              <a:t>hujan,  </a:t>
            </a:r>
            <a:r>
              <a:rPr sz="3000" b="1" spc="-195" dirty="0">
                <a:latin typeface="Verdana"/>
                <a:cs typeface="Verdana"/>
              </a:rPr>
              <a:t>sungai, </a:t>
            </a:r>
            <a:r>
              <a:rPr sz="3000" b="1" spc="-140" dirty="0">
                <a:latin typeface="Verdana"/>
                <a:cs typeface="Verdana"/>
              </a:rPr>
              <a:t>lautan </a:t>
            </a:r>
            <a:r>
              <a:rPr sz="3000" b="1" spc="-270" dirty="0">
                <a:latin typeface="Verdana"/>
                <a:cs typeface="Verdana"/>
              </a:rPr>
              <a:t>es, </a:t>
            </a:r>
            <a:r>
              <a:rPr sz="3000" b="1" spc="-185" dirty="0">
                <a:latin typeface="Verdana"/>
                <a:cs typeface="Verdana"/>
              </a:rPr>
              <a:t>danau, </a:t>
            </a:r>
            <a:r>
              <a:rPr sz="3000" b="1" spc="-125" dirty="0">
                <a:latin typeface="Verdana"/>
                <a:cs typeface="Verdana"/>
              </a:rPr>
              <a:t>dan lain  </a:t>
            </a:r>
            <a:r>
              <a:rPr sz="3000" b="1" spc="-190" dirty="0">
                <a:latin typeface="Verdana"/>
                <a:cs typeface="Verdana"/>
              </a:rPr>
              <a:t>sebagainya. </a:t>
            </a:r>
            <a:r>
              <a:rPr sz="3000" b="1" spc="-114" dirty="0">
                <a:latin typeface="Verdana"/>
                <a:cs typeface="Verdana"/>
              </a:rPr>
              <a:t>Air </a:t>
            </a:r>
            <a:r>
              <a:rPr sz="3000" b="1" spc="-175" dirty="0">
                <a:latin typeface="Verdana"/>
                <a:cs typeface="Verdana"/>
              </a:rPr>
              <a:t>terus</a:t>
            </a:r>
            <a:r>
              <a:rPr sz="3000" b="1" spc="35" dirty="0">
                <a:latin typeface="Verdana"/>
                <a:cs typeface="Verdana"/>
              </a:rPr>
              <a:t> </a:t>
            </a:r>
            <a:r>
              <a:rPr sz="3000" b="1" spc="-145" dirty="0">
                <a:latin typeface="Verdana"/>
                <a:cs typeface="Verdana"/>
              </a:rPr>
              <a:t>menghasilkan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651754" y="6400596"/>
            <a:ext cx="488823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3112770" algn="l"/>
                <a:tab pos="3798570" algn="l"/>
              </a:tabLst>
            </a:pP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125" dirty="0">
                <a:latin typeface="Verdana"/>
                <a:cs typeface="Verdana"/>
              </a:rPr>
              <a:t>n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165" dirty="0">
                <a:latin typeface="Verdana"/>
                <a:cs typeface="Verdana"/>
              </a:rPr>
              <a:t>g</a:t>
            </a:r>
            <a:r>
              <a:rPr sz="3000" b="1" spc="-204" dirty="0">
                <a:latin typeface="Verdana"/>
                <a:cs typeface="Verdana"/>
              </a:rPr>
              <a:t>a</a:t>
            </a:r>
            <a:r>
              <a:rPr sz="3000" b="1" dirty="0">
                <a:latin typeface="Verdana"/>
                <a:cs typeface="Verdana"/>
              </a:rPr>
              <a:t>	</a:t>
            </a:r>
            <a:r>
              <a:rPr sz="3000" b="1" spc="-125" dirty="0">
                <a:latin typeface="Verdana"/>
                <a:cs typeface="Verdana"/>
              </a:rPr>
              <a:t>n</a:t>
            </a:r>
            <a:r>
              <a:rPr sz="3000" b="1" spc="-155" dirty="0">
                <a:latin typeface="Verdana"/>
                <a:cs typeface="Verdana"/>
              </a:rPr>
              <a:t>o</a:t>
            </a:r>
            <a:r>
              <a:rPr sz="3000" b="1" spc="-125" dirty="0">
                <a:latin typeface="Verdana"/>
                <a:cs typeface="Verdana"/>
              </a:rPr>
              <a:t>n</a:t>
            </a:r>
            <a:r>
              <a:rPr sz="3000" b="1" spc="-325" dirty="0">
                <a:latin typeface="Verdana"/>
                <a:cs typeface="Verdana"/>
              </a:rPr>
              <a:t>-</a:t>
            </a:r>
            <a:r>
              <a:rPr sz="3000" b="1" spc="-250" dirty="0">
                <a:latin typeface="Verdana"/>
                <a:cs typeface="Verdana"/>
              </a:rPr>
              <a:t>s</a:t>
            </a: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155" dirty="0">
                <a:latin typeface="Verdana"/>
                <a:cs typeface="Verdana"/>
              </a:rPr>
              <a:t>o</a:t>
            </a:r>
            <a:r>
              <a:rPr sz="3000" b="1" spc="-30" dirty="0">
                <a:latin typeface="Verdana"/>
                <a:cs typeface="Verdana"/>
              </a:rPr>
              <a:t>p  </a:t>
            </a:r>
            <a:r>
              <a:rPr sz="3000" b="1" spc="-165" dirty="0">
                <a:latin typeface="Verdana"/>
                <a:cs typeface="Verdana"/>
              </a:rPr>
              <a:t>ketersediaannya	</a:t>
            </a:r>
            <a:r>
              <a:rPr sz="3000" b="1" spc="-175" dirty="0">
                <a:latin typeface="Verdana"/>
                <a:cs typeface="Verdana"/>
              </a:rPr>
              <a:t>terus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979458" y="6400596"/>
            <a:ext cx="205295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0160">
              <a:lnSpc>
                <a:spcPct val="114599"/>
              </a:lnSpc>
              <a:spcBef>
                <a:spcPts val="100"/>
              </a:spcBef>
            </a:pP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80" dirty="0">
                <a:latin typeface="Verdana"/>
                <a:cs typeface="Verdana"/>
              </a:rPr>
              <a:t>n  </a:t>
            </a: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100" dirty="0">
                <a:latin typeface="Verdana"/>
                <a:cs typeface="Verdana"/>
              </a:rPr>
              <a:t>i</a:t>
            </a:r>
            <a:r>
              <a:rPr sz="3000" b="1" spc="-110" dirty="0">
                <a:latin typeface="Verdana"/>
                <a:cs typeface="Verdana"/>
              </a:rPr>
              <a:t>h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250" dirty="0">
                <a:latin typeface="Verdana"/>
                <a:cs typeface="Verdana"/>
              </a:rPr>
              <a:t>s</a:t>
            </a:r>
            <a:r>
              <a:rPr sz="3000" b="1" spc="-100" dirty="0">
                <a:latin typeface="Verdana"/>
                <a:cs typeface="Verdana"/>
              </a:rPr>
              <a:t>i</a:t>
            </a:r>
            <a:r>
              <a:rPr sz="3000" b="1" spc="-70" dirty="0">
                <a:latin typeface="Verdana"/>
                <a:cs typeface="Verdana"/>
              </a:rPr>
              <a:t>l</a:t>
            </a:r>
            <a:r>
              <a:rPr sz="3000" b="1" spc="-130" dirty="0">
                <a:latin typeface="Verdana"/>
                <a:cs typeface="Verdana"/>
              </a:rPr>
              <a:t>k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120" dirty="0">
                <a:latin typeface="Verdana"/>
                <a:cs typeface="Verdana"/>
              </a:rPr>
              <a:t>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51754" y="7448346"/>
            <a:ext cx="7383780" cy="526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3000" b="1" spc="-130" dirty="0">
                <a:latin typeface="Verdana"/>
                <a:cs typeface="Verdana"/>
              </a:rPr>
              <a:t>oleh </a:t>
            </a:r>
            <a:r>
              <a:rPr sz="3000" b="1" spc="-170" dirty="0">
                <a:latin typeface="Verdana"/>
                <a:cs typeface="Verdana"/>
              </a:rPr>
              <a:t>adanya </a:t>
            </a:r>
            <a:r>
              <a:rPr sz="3000" b="1" spc="-160" dirty="0">
                <a:latin typeface="Verdana"/>
                <a:cs typeface="Verdana"/>
              </a:rPr>
              <a:t>siklus </a:t>
            </a:r>
            <a:r>
              <a:rPr sz="3000" b="1" spc="-150" dirty="0">
                <a:latin typeface="Verdana"/>
                <a:cs typeface="Verdana"/>
              </a:rPr>
              <a:t>hidrologi. </a:t>
            </a:r>
            <a:r>
              <a:rPr sz="3000" b="1" spc="-114" dirty="0">
                <a:latin typeface="Verdana"/>
                <a:cs typeface="Verdana"/>
              </a:rPr>
              <a:t>Air  </a:t>
            </a:r>
            <a:r>
              <a:rPr sz="3000" b="1" spc="-140" dirty="0">
                <a:latin typeface="Verdana"/>
                <a:cs typeface="Verdana"/>
              </a:rPr>
              <a:t>digunakan </a:t>
            </a:r>
            <a:r>
              <a:rPr sz="3000" b="1" spc="-125" dirty="0">
                <a:latin typeface="Verdana"/>
                <a:cs typeface="Verdana"/>
              </a:rPr>
              <a:t>untuk </a:t>
            </a:r>
            <a:r>
              <a:rPr sz="3000" b="1" spc="-150" dirty="0">
                <a:latin typeface="Verdana"/>
                <a:cs typeface="Verdana"/>
              </a:rPr>
              <a:t>minum, </a:t>
            </a:r>
            <a:r>
              <a:rPr sz="3000" b="1" spc="-145" dirty="0">
                <a:latin typeface="Verdana"/>
                <a:cs typeface="Verdana"/>
              </a:rPr>
              <a:t>meniyiram  </a:t>
            </a:r>
            <a:r>
              <a:rPr sz="3000" b="1" spc="-175" dirty="0">
                <a:latin typeface="Verdana"/>
                <a:cs typeface="Verdana"/>
              </a:rPr>
              <a:t>tanaman, </a:t>
            </a:r>
            <a:r>
              <a:rPr sz="3000" b="1" spc="-110" dirty="0">
                <a:latin typeface="Verdana"/>
                <a:cs typeface="Verdana"/>
              </a:rPr>
              <a:t>mandi </a:t>
            </a:r>
            <a:r>
              <a:rPr sz="3000" b="1" spc="-125" dirty="0">
                <a:latin typeface="Verdana"/>
                <a:cs typeface="Verdana"/>
              </a:rPr>
              <a:t>dan </a:t>
            </a:r>
            <a:r>
              <a:rPr sz="3000" b="1" spc="-145" dirty="0">
                <a:latin typeface="Verdana"/>
                <a:cs typeface="Verdana"/>
              </a:rPr>
              <a:t>masih </a:t>
            </a:r>
            <a:r>
              <a:rPr sz="3000" b="1" spc="-155" dirty="0">
                <a:latin typeface="Verdana"/>
                <a:cs typeface="Verdana"/>
              </a:rPr>
              <a:t>banyak  </a:t>
            </a:r>
            <a:r>
              <a:rPr sz="3000" b="1" spc="-180" dirty="0">
                <a:latin typeface="Verdana"/>
                <a:cs typeface="Verdana"/>
              </a:rPr>
              <a:t>lagi. </a:t>
            </a:r>
            <a:r>
              <a:rPr sz="3000" b="1" spc="-130" dirty="0">
                <a:latin typeface="Verdana"/>
                <a:cs typeface="Verdana"/>
              </a:rPr>
              <a:t>Pembangkit </a:t>
            </a:r>
            <a:r>
              <a:rPr sz="3000" b="1" spc="-135" dirty="0">
                <a:latin typeface="Verdana"/>
                <a:cs typeface="Verdana"/>
              </a:rPr>
              <a:t>listrik </a:t>
            </a:r>
            <a:r>
              <a:rPr sz="3000" b="1" spc="-160" dirty="0">
                <a:latin typeface="Verdana"/>
                <a:cs typeface="Verdana"/>
              </a:rPr>
              <a:t>tenaga </a:t>
            </a:r>
            <a:r>
              <a:rPr sz="3000" b="1" spc="-175" dirty="0">
                <a:latin typeface="Verdana"/>
                <a:cs typeface="Verdana"/>
              </a:rPr>
              <a:t>air  </a:t>
            </a:r>
            <a:r>
              <a:rPr sz="3000" b="1" spc="-300" dirty="0">
                <a:latin typeface="Verdana"/>
                <a:cs typeface="Verdana"/>
              </a:rPr>
              <a:t>(PLTA) </a:t>
            </a:r>
            <a:r>
              <a:rPr sz="3000" b="1" spc="-150" dirty="0">
                <a:latin typeface="Verdana"/>
                <a:cs typeface="Verdana"/>
              </a:rPr>
              <a:t>merupakan </a:t>
            </a:r>
            <a:r>
              <a:rPr sz="3000" b="1" spc="-120" dirty="0">
                <a:latin typeface="Verdana"/>
                <a:cs typeface="Verdana"/>
              </a:rPr>
              <a:t>bentuk  </a:t>
            </a:r>
            <a:r>
              <a:rPr sz="3000" b="1" spc="-145" dirty="0">
                <a:latin typeface="Verdana"/>
                <a:cs typeface="Verdana"/>
              </a:rPr>
              <a:t>pemanfaatan dari </a:t>
            </a:r>
            <a:r>
              <a:rPr sz="3000" b="1" spc="-165" dirty="0">
                <a:latin typeface="Verdana"/>
                <a:cs typeface="Verdana"/>
              </a:rPr>
              <a:t>energi </a:t>
            </a:r>
            <a:r>
              <a:rPr sz="3000" b="1" spc="-135" dirty="0">
                <a:latin typeface="Verdana"/>
                <a:cs typeface="Verdana"/>
              </a:rPr>
              <a:t>potensial</a:t>
            </a:r>
            <a:r>
              <a:rPr sz="3000" b="1" spc="-580" dirty="0">
                <a:latin typeface="Verdana"/>
                <a:cs typeface="Verdana"/>
              </a:rPr>
              <a:t> </a:t>
            </a:r>
            <a:r>
              <a:rPr sz="3000" b="1" spc="-175" dirty="0">
                <a:latin typeface="Verdana"/>
                <a:cs typeface="Verdana"/>
              </a:rPr>
              <a:t>air  </a:t>
            </a:r>
            <a:r>
              <a:rPr sz="3000" b="1" spc="-180" dirty="0">
                <a:latin typeface="Verdana"/>
                <a:cs typeface="Verdana"/>
              </a:rPr>
              <a:t>yang </a:t>
            </a:r>
            <a:r>
              <a:rPr sz="3000" b="1" spc="-110" dirty="0">
                <a:latin typeface="Verdana"/>
                <a:cs typeface="Verdana"/>
              </a:rPr>
              <a:t>diubah </a:t>
            </a:r>
            <a:r>
              <a:rPr sz="3000" b="1" spc="-145" dirty="0">
                <a:latin typeface="Verdana"/>
                <a:cs typeface="Verdana"/>
              </a:rPr>
              <a:t>menjadi </a:t>
            </a:r>
            <a:r>
              <a:rPr sz="3000" b="1" spc="-165" dirty="0">
                <a:latin typeface="Verdana"/>
                <a:cs typeface="Verdana"/>
              </a:rPr>
              <a:t>energi </a:t>
            </a:r>
            <a:r>
              <a:rPr sz="3000" b="1" spc="-135" dirty="0">
                <a:latin typeface="Verdana"/>
                <a:cs typeface="Verdana"/>
              </a:rPr>
              <a:t>mekanik  </a:t>
            </a:r>
            <a:r>
              <a:rPr sz="3000" b="1" spc="-130" dirty="0">
                <a:latin typeface="Verdana"/>
                <a:cs typeface="Verdana"/>
              </a:rPr>
              <a:t>oleh </a:t>
            </a:r>
            <a:r>
              <a:rPr sz="3000" b="1" spc="-120" dirty="0">
                <a:latin typeface="Verdana"/>
                <a:cs typeface="Verdana"/>
              </a:rPr>
              <a:t>turbin </a:t>
            </a:r>
            <a:r>
              <a:rPr sz="3000" b="1" spc="-125" dirty="0">
                <a:latin typeface="Verdana"/>
                <a:cs typeface="Verdana"/>
              </a:rPr>
              <a:t>dan </a:t>
            </a:r>
            <a:r>
              <a:rPr sz="3000" b="1" spc="-165" dirty="0">
                <a:latin typeface="Verdana"/>
                <a:cs typeface="Verdana"/>
              </a:rPr>
              <a:t>energi </a:t>
            </a:r>
            <a:r>
              <a:rPr sz="3000" b="1" spc="-150" dirty="0">
                <a:latin typeface="Verdana"/>
                <a:cs typeface="Verdana"/>
              </a:rPr>
              <a:t>tersebut </a:t>
            </a:r>
            <a:r>
              <a:rPr sz="3000" b="1" spc="-180" dirty="0">
                <a:latin typeface="Verdana"/>
                <a:cs typeface="Verdana"/>
              </a:rPr>
              <a:t>yang  </a:t>
            </a:r>
            <a:r>
              <a:rPr sz="3000" b="1" spc="-170" dirty="0">
                <a:latin typeface="Verdana"/>
                <a:cs typeface="Verdana"/>
              </a:rPr>
              <a:t>selanjutnya </a:t>
            </a:r>
            <a:r>
              <a:rPr sz="3000" b="1" spc="-110" dirty="0">
                <a:latin typeface="Verdana"/>
                <a:cs typeface="Verdana"/>
              </a:rPr>
              <a:t>diubah </a:t>
            </a:r>
            <a:r>
              <a:rPr sz="3000" b="1" spc="-125" dirty="0">
                <a:latin typeface="Verdana"/>
                <a:cs typeface="Verdana"/>
              </a:rPr>
              <a:t>untuk </a:t>
            </a:r>
            <a:r>
              <a:rPr sz="3000" b="1" spc="-145" dirty="0">
                <a:latin typeface="Verdana"/>
                <a:cs typeface="Verdana"/>
              </a:rPr>
              <a:t>menjadi  </a:t>
            </a:r>
            <a:r>
              <a:rPr sz="3000" b="1" spc="-165" dirty="0">
                <a:latin typeface="Verdana"/>
                <a:cs typeface="Verdana"/>
              </a:rPr>
              <a:t>energi </a:t>
            </a:r>
            <a:r>
              <a:rPr sz="3000" b="1" spc="-135" dirty="0">
                <a:latin typeface="Verdana"/>
                <a:cs typeface="Verdana"/>
              </a:rPr>
              <a:t>listrik </a:t>
            </a:r>
            <a:r>
              <a:rPr sz="3000" b="1" spc="-130" dirty="0">
                <a:latin typeface="Verdana"/>
                <a:cs typeface="Verdana"/>
              </a:rPr>
              <a:t>oleh </a:t>
            </a:r>
            <a:r>
              <a:rPr sz="3000" b="1" spc="-170" dirty="0">
                <a:latin typeface="Verdana"/>
                <a:cs typeface="Verdana"/>
              </a:rPr>
              <a:t>generator</a:t>
            </a:r>
            <a:r>
              <a:rPr sz="3000" b="1" spc="-555" dirty="0">
                <a:latin typeface="Verdana"/>
                <a:cs typeface="Verdana"/>
              </a:rPr>
              <a:t> </a:t>
            </a:r>
            <a:r>
              <a:rPr sz="3000" b="1" spc="-145" dirty="0">
                <a:latin typeface="Verdana"/>
                <a:cs typeface="Verdana"/>
              </a:rPr>
              <a:t>dengan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651754" y="12753885"/>
            <a:ext cx="3024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45" dirty="0">
                <a:latin typeface="Verdana"/>
                <a:cs typeface="Verdana"/>
              </a:rPr>
              <a:t>memanfaatkan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548173" y="13277760"/>
            <a:ext cx="628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100" dirty="0">
                <a:latin typeface="Verdana"/>
                <a:cs typeface="Verdana"/>
              </a:rPr>
              <a:t>i</a:t>
            </a:r>
            <a:r>
              <a:rPr sz="3000" b="1" spc="-220" dirty="0">
                <a:latin typeface="Verdana"/>
                <a:cs typeface="Verdana"/>
              </a:rPr>
              <a:t>r</a:t>
            </a:r>
            <a:r>
              <a:rPr sz="3000" b="1" spc="-355" dirty="0"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00547" y="12687096"/>
            <a:ext cx="213169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6425" marR="5080" indent="-594360">
              <a:lnSpc>
                <a:spcPct val="114599"/>
              </a:lnSpc>
              <a:spcBef>
                <a:spcPts val="100"/>
              </a:spcBef>
            </a:pPr>
            <a:r>
              <a:rPr sz="3000" b="1" spc="-130" dirty="0">
                <a:latin typeface="Verdana"/>
                <a:cs typeface="Verdana"/>
              </a:rPr>
              <a:t>k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100" dirty="0">
                <a:latin typeface="Verdana"/>
                <a:cs typeface="Verdana"/>
              </a:rPr>
              <a:t>i</a:t>
            </a:r>
            <a:r>
              <a:rPr sz="3000" b="1" spc="-125" dirty="0">
                <a:latin typeface="Verdana"/>
                <a:cs typeface="Verdana"/>
              </a:rPr>
              <a:t>n</a:t>
            </a:r>
            <a:r>
              <a:rPr sz="3000" b="1" spc="-165" dirty="0">
                <a:latin typeface="Verdana"/>
                <a:cs typeface="Verdana"/>
              </a:rPr>
              <a:t>gg</a:t>
            </a:r>
            <a:r>
              <a:rPr sz="3000" b="1" spc="-100" dirty="0">
                <a:latin typeface="Verdana"/>
                <a:cs typeface="Verdana"/>
              </a:rPr>
              <a:t>i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80" dirty="0">
                <a:latin typeface="Verdana"/>
                <a:cs typeface="Verdana"/>
              </a:rPr>
              <a:t>n  </a:t>
            </a:r>
            <a:r>
              <a:rPr sz="3000" b="1" spc="-160" dirty="0">
                <a:latin typeface="Verdana"/>
                <a:cs typeface="Verdana"/>
              </a:rPr>
              <a:t>PLTA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36529" y="12687096"/>
            <a:ext cx="119316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9734">
              <a:lnSpc>
                <a:spcPct val="114599"/>
              </a:lnSpc>
              <a:spcBef>
                <a:spcPts val="100"/>
              </a:spcBef>
            </a:pP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80" dirty="0">
                <a:latin typeface="Verdana"/>
                <a:cs typeface="Verdana"/>
              </a:rPr>
              <a:t>n  </a:t>
            </a:r>
            <a:r>
              <a:rPr sz="3000" b="1" spc="-100" dirty="0">
                <a:latin typeface="Verdana"/>
                <a:cs typeface="Verdana"/>
              </a:rPr>
              <a:t>Ci</a:t>
            </a:r>
            <a:r>
              <a:rPr sz="3000" b="1" spc="-220" dirty="0">
                <a:latin typeface="Verdana"/>
                <a:cs typeface="Verdana"/>
              </a:rPr>
              <a:t>r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204" dirty="0">
                <a:latin typeface="Verdana"/>
                <a:cs typeface="Verdana"/>
              </a:rPr>
              <a:t>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651754" y="13210971"/>
            <a:ext cx="227901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b="1" spc="-140" dirty="0">
                <a:latin typeface="Verdana"/>
                <a:cs typeface="Verdana"/>
              </a:rPr>
              <a:t>kecepatan  </a:t>
            </a:r>
            <a:r>
              <a:rPr sz="3000" b="1" spc="-70" dirty="0">
                <a:latin typeface="Verdana"/>
                <a:cs typeface="Verdana"/>
              </a:rPr>
              <a:t>m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220" dirty="0">
                <a:latin typeface="Verdana"/>
                <a:cs typeface="Verdana"/>
              </a:rPr>
              <a:t>r</a:t>
            </a:r>
            <a:r>
              <a:rPr sz="3000" b="1" spc="-155" dirty="0">
                <a:latin typeface="Verdana"/>
                <a:cs typeface="Verdana"/>
              </a:rPr>
              <a:t>u</a:t>
            </a:r>
            <a:r>
              <a:rPr sz="3000" b="1" spc="-50" dirty="0">
                <a:latin typeface="Verdana"/>
                <a:cs typeface="Verdana"/>
              </a:rPr>
              <a:t>p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130" dirty="0">
                <a:latin typeface="Verdana"/>
                <a:cs typeface="Verdana"/>
              </a:rPr>
              <a:t>k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80" dirty="0">
                <a:latin typeface="Verdana"/>
                <a:cs typeface="Verdana"/>
              </a:rPr>
              <a:t>n  </a:t>
            </a:r>
            <a:r>
              <a:rPr sz="3000" b="1" spc="-210" dirty="0">
                <a:latin typeface="Verdana"/>
                <a:cs typeface="Verdana"/>
              </a:rPr>
              <a:t>Indonesia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363697" y="13734846"/>
            <a:ext cx="1260475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625"/>
              </a:spcBef>
            </a:pPr>
            <a:r>
              <a:rPr sz="3000" b="1" spc="-165" dirty="0">
                <a:latin typeface="Verdana"/>
                <a:cs typeface="Verdana"/>
              </a:rPr>
              <a:t>P</a:t>
            </a:r>
            <a:r>
              <a:rPr sz="3000" b="1" spc="-240" dirty="0">
                <a:latin typeface="Verdana"/>
                <a:cs typeface="Verdana"/>
              </a:rPr>
              <a:t>L</a:t>
            </a:r>
            <a:r>
              <a:rPr sz="3000" b="1" spc="-220" dirty="0">
                <a:latin typeface="Verdana"/>
                <a:cs typeface="Verdana"/>
              </a:rPr>
              <a:t>T</a:t>
            </a:r>
            <a:r>
              <a:rPr sz="3000" b="1" spc="-20" dirty="0">
                <a:latin typeface="Verdana"/>
                <a:cs typeface="Verdana"/>
              </a:rPr>
              <a:t>A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b="1" spc="-180" dirty="0">
                <a:latin typeface="Verdana"/>
                <a:cs typeface="Verdana"/>
              </a:rPr>
              <a:t>yang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118559" y="13734846"/>
            <a:ext cx="2910840" cy="10731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625"/>
              </a:spcBef>
              <a:tabLst>
                <a:tab pos="2515870" algn="l"/>
              </a:tabLst>
            </a:pP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220" dirty="0">
                <a:latin typeface="Verdana"/>
                <a:cs typeface="Verdana"/>
              </a:rPr>
              <a:t>r</a:t>
            </a:r>
            <a:r>
              <a:rPr sz="3000" b="1" spc="-50" dirty="0">
                <a:latin typeface="Verdana"/>
                <a:cs typeface="Verdana"/>
              </a:rPr>
              <a:t>b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250" dirty="0">
                <a:latin typeface="Verdana"/>
                <a:cs typeface="Verdana"/>
              </a:rPr>
              <a:t>s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215" dirty="0">
                <a:latin typeface="Verdana"/>
                <a:cs typeface="Verdana"/>
              </a:rPr>
              <a:t>r</a:t>
            </a:r>
            <a:r>
              <a:rPr sz="3000" b="1" dirty="0">
                <a:latin typeface="Verdana"/>
                <a:cs typeface="Verdana"/>
              </a:rPr>
              <a:t>	</a:t>
            </a: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95" dirty="0">
                <a:latin typeface="Verdana"/>
                <a:cs typeface="Verdana"/>
              </a:rPr>
              <a:t>i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2517775" algn="l"/>
              </a:tabLst>
            </a:pPr>
            <a:r>
              <a:rPr sz="3000" b="1" spc="-70" dirty="0">
                <a:latin typeface="Verdana"/>
                <a:cs typeface="Verdana"/>
              </a:rPr>
              <a:t>t</a:t>
            </a:r>
            <a:r>
              <a:rPr sz="3000" b="1" spc="-195" dirty="0">
                <a:latin typeface="Verdana"/>
                <a:cs typeface="Verdana"/>
              </a:rPr>
              <a:t>e</a:t>
            </a:r>
            <a:r>
              <a:rPr sz="3000" b="1" spc="-220" dirty="0">
                <a:latin typeface="Verdana"/>
                <a:cs typeface="Verdana"/>
              </a:rPr>
              <a:t>r</a:t>
            </a: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50" dirty="0">
                <a:latin typeface="Verdana"/>
                <a:cs typeface="Verdana"/>
              </a:rPr>
              <a:t>p</a:t>
            </a:r>
            <a:r>
              <a:rPr sz="3000" b="1" spc="-210" dirty="0">
                <a:latin typeface="Verdana"/>
                <a:cs typeface="Verdana"/>
              </a:rPr>
              <a:t>a</a:t>
            </a:r>
            <a:r>
              <a:rPr sz="3000" b="1" spc="-65" dirty="0">
                <a:latin typeface="Verdana"/>
                <a:cs typeface="Verdana"/>
              </a:rPr>
              <a:t>t</a:t>
            </a:r>
            <a:r>
              <a:rPr sz="3000" b="1" dirty="0">
                <a:latin typeface="Verdana"/>
                <a:cs typeface="Verdana"/>
              </a:rPr>
              <a:t>	</a:t>
            </a:r>
            <a:r>
              <a:rPr sz="3000" b="1" spc="-45" dirty="0">
                <a:latin typeface="Verdana"/>
                <a:cs typeface="Verdana"/>
              </a:rPr>
              <a:t>d</a:t>
            </a:r>
            <a:r>
              <a:rPr sz="3000" b="1" spc="-95" dirty="0">
                <a:latin typeface="Verdana"/>
                <a:cs typeface="Verdana"/>
              </a:rPr>
              <a:t>i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651754" y="14849386"/>
            <a:ext cx="4584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85" dirty="0">
                <a:latin typeface="Verdana"/>
                <a:cs typeface="Verdana"/>
              </a:rPr>
              <a:t>Puwakarta, </a:t>
            </a:r>
            <a:r>
              <a:rPr sz="3000" b="1" spc="-155" dirty="0">
                <a:latin typeface="Verdana"/>
                <a:cs typeface="Verdana"/>
              </a:rPr>
              <a:t>Jawa</a:t>
            </a:r>
            <a:r>
              <a:rPr sz="3000" b="1" spc="-550" dirty="0">
                <a:latin typeface="Verdana"/>
                <a:cs typeface="Verdana"/>
              </a:rPr>
              <a:t> </a:t>
            </a:r>
            <a:r>
              <a:rPr sz="3000" b="1" spc="-200" dirty="0">
                <a:latin typeface="Verdana"/>
                <a:cs typeface="Verdana"/>
              </a:rPr>
              <a:t>Barat.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345899" y="419207"/>
            <a:ext cx="8681720" cy="17519650"/>
            <a:chOff x="345899" y="419207"/>
            <a:chExt cx="8681720" cy="17519650"/>
          </a:xfrm>
        </p:grpSpPr>
        <p:sp>
          <p:nvSpPr>
            <p:cNvPr id="110" name="object 110"/>
            <p:cNvSpPr/>
            <p:nvPr/>
          </p:nvSpPr>
          <p:spPr>
            <a:xfrm>
              <a:off x="3138183" y="567171"/>
              <a:ext cx="1111885" cy="1489075"/>
            </a:xfrm>
            <a:custGeom>
              <a:avLst/>
              <a:gdLst/>
              <a:ahLst/>
              <a:cxnLst/>
              <a:rect l="l" t="t" r="r" b="b"/>
              <a:pathLst>
                <a:path w="1111885" h="1489075">
                  <a:moveTo>
                    <a:pt x="556071" y="1488722"/>
                  </a:moveTo>
                  <a:lnTo>
                    <a:pt x="508054" y="1486680"/>
                  </a:lnTo>
                  <a:lnTo>
                    <a:pt x="461177" y="1480667"/>
                  </a:lnTo>
                  <a:lnTo>
                    <a:pt x="415609" y="1470849"/>
                  </a:lnTo>
                  <a:lnTo>
                    <a:pt x="371514" y="1457393"/>
                  </a:lnTo>
                  <a:lnTo>
                    <a:pt x="329060" y="1440467"/>
                  </a:lnTo>
                  <a:lnTo>
                    <a:pt x="288412" y="1420237"/>
                  </a:lnTo>
                  <a:lnTo>
                    <a:pt x="249737" y="1396870"/>
                  </a:lnTo>
                  <a:lnTo>
                    <a:pt x="213200" y="1370534"/>
                  </a:lnTo>
                  <a:lnTo>
                    <a:pt x="178969" y="1341395"/>
                  </a:lnTo>
                  <a:lnTo>
                    <a:pt x="147208" y="1309621"/>
                  </a:lnTo>
                  <a:lnTo>
                    <a:pt x="118086" y="1275378"/>
                  </a:lnTo>
                  <a:lnTo>
                    <a:pt x="91767" y="1238833"/>
                  </a:lnTo>
                  <a:lnTo>
                    <a:pt x="68418" y="1200154"/>
                  </a:lnTo>
                  <a:lnTo>
                    <a:pt x="48205" y="1159507"/>
                  </a:lnTo>
                  <a:lnTo>
                    <a:pt x="31294" y="1117060"/>
                  </a:lnTo>
                  <a:lnTo>
                    <a:pt x="17852" y="1072979"/>
                  </a:lnTo>
                  <a:lnTo>
                    <a:pt x="8045" y="1027432"/>
                  </a:lnTo>
                  <a:lnTo>
                    <a:pt x="2039" y="980585"/>
                  </a:lnTo>
                  <a:lnTo>
                    <a:pt x="0" y="932606"/>
                  </a:lnTo>
                  <a:lnTo>
                    <a:pt x="87053" y="657211"/>
                  </a:lnTo>
                  <a:lnTo>
                    <a:pt x="278184" y="351036"/>
                  </a:lnTo>
                  <a:lnTo>
                    <a:pt x="469241" y="102494"/>
                  </a:lnTo>
                  <a:lnTo>
                    <a:pt x="556071" y="0"/>
                  </a:lnTo>
                  <a:lnTo>
                    <a:pt x="877355" y="366262"/>
                  </a:lnTo>
                  <a:lnTo>
                    <a:pt x="1042339" y="585496"/>
                  </a:lnTo>
                  <a:lnTo>
                    <a:pt x="1103123" y="745134"/>
                  </a:lnTo>
                  <a:lnTo>
                    <a:pt x="1111806" y="932606"/>
                  </a:lnTo>
                  <a:lnTo>
                    <a:pt x="1109763" y="980585"/>
                  </a:lnTo>
                  <a:lnTo>
                    <a:pt x="1103748" y="1027432"/>
                  </a:lnTo>
                  <a:lnTo>
                    <a:pt x="1093927" y="1072979"/>
                  </a:lnTo>
                  <a:lnTo>
                    <a:pt x="1080469" y="1117060"/>
                  </a:lnTo>
                  <a:lnTo>
                    <a:pt x="1063540" y="1159507"/>
                  </a:lnTo>
                  <a:lnTo>
                    <a:pt x="1043309" y="1200154"/>
                  </a:lnTo>
                  <a:lnTo>
                    <a:pt x="1019943" y="1238833"/>
                  </a:lnTo>
                  <a:lnTo>
                    <a:pt x="993610" y="1275378"/>
                  </a:lnTo>
                  <a:lnTo>
                    <a:pt x="964478" y="1309621"/>
                  </a:lnTo>
                  <a:lnTo>
                    <a:pt x="932714" y="1341395"/>
                  </a:lnTo>
                  <a:lnTo>
                    <a:pt x="898486" y="1370534"/>
                  </a:lnTo>
                  <a:lnTo>
                    <a:pt x="861961" y="1396870"/>
                  </a:lnTo>
                  <a:lnTo>
                    <a:pt x="823308" y="1420237"/>
                  </a:lnTo>
                  <a:lnTo>
                    <a:pt x="782693" y="1440467"/>
                  </a:lnTo>
                  <a:lnTo>
                    <a:pt x="740285" y="1457393"/>
                  </a:lnTo>
                  <a:lnTo>
                    <a:pt x="696251" y="1470849"/>
                  </a:lnTo>
                  <a:lnTo>
                    <a:pt x="650759" y="1480667"/>
                  </a:lnTo>
                  <a:lnTo>
                    <a:pt x="603977" y="1486680"/>
                  </a:lnTo>
                  <a:lnTo>
                    <a:pt x="556071" y="1488722"/>
                  </a:lnTo>
                  <a:close/>
                </a:path>
              </a:pathLst>
            </a:custGeom>
            <a:solidFill>
              <a:srgbClr val="ABD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946006" y="419207"/>
              <a:ext cx="1369060" cy="1805939"/>
            </a:xfrm>
            <a:custGeom>
              <a:avLst/>
              <a:gdLst/>
              <a:ahLst/>
              <a:cxnLst/>
              <a:rect l="l" t="t" r="r" b="b"/>
              <a:pathLst>
                <a:path w="1369060" h="1805939">
                  <a:moveTo>
                    <a:pt x="684646" y="1805463"/>
                  </a:moveTo>
                  <a:lnTo>
                    <a:pt x="635827" y="1803740"/>
                  </a:lnTo>
                  <a:lnTo>
                    <a:pt x="587922" y="1798651"/>
                  </a:lnTo>
                  <a:lnTo>
                    <a:pt x="541048" y="1790312"/>
                  </a:lnTo>
                  <a:lnTo>
                    <a:pt x="495323" y="1778839"/>
                  </a:lnTo>
                  <a:lnTo>
                    <a:pt x="450862" y="1764349"/>
                  </a:lnTo>
                  <a:lnTo>
                    <a:pt x="407783" y="1746960"/>
                  </a:lnTo>
                  <a:lnTo>
                    <a:pt x="366203" y="1726788"/>
                  </a:lnTo>
                  <a:lnTo>
                    <a:pt x="326237" y="1703949"/>
                  </a:lnTo>
                  <a:lnTo>
                    <a:pt x="288004" y="1678561"/>
                  </a:lnTo>
                  <a:lnTo>
                    <a:pt x="251620" y="1650740"/>
                  </a:lnTo>
                  <a:lnTo>
                    <a:pt x="217201" y="1620602"/>
                  </a:lnTo>
                  <a:lnTo>
                    <a:pt x="184864" y="1588266"/>
                  </a:lnTo>
                  <a:lnTo>
                    <a:pt x="154727" y="1553846"/>
                  </a:lnTo>
                  <a:lnTo>
                    <a:pt x="126905" y="1517461"/>
                  </a:lnTo>
                  <a:lnTo>
                    <a:pt x="101516" y="1479227"/>
                  </a:lnTo>
                  <a:lnTo>
                    <a:pt x="78677" y="1439261"/>
                  </a:lnTo>
                  <a:lnTo>
                    <a:pt x="58504" y="1397679"/>
                  </a:lnTo>
                  <a:lnTo>
                    <a:pt x="41114" y="1354598"/>
                  </a:lnTo>
                  <a:lnTo>
                    <a:pt x="26624" y="1310135"/>
                  </a:lnTo>
                  <a:lnTo>
                    <a:pt x="15151" y="1264407"/>
                  </a:lnTo>
                  <a:lnTo>
                    <a:pt x="6811" y="1217530"/>
                  </a:lnTo>
                  <a:lnTo>
                    <a:pt x="1722" y="1169621"/>
                  </a:lnTo>
                  <a:lnTo>
                    <a:pt x="0" y="1120797"/>
                  </a:lnTo>
                  <a:lnTo>
                    <a:pt x="2576" y="1078613"/>
                  </a:lnTo>
                  <a:lnTo>
                    <a:pt x="9941" y="1033917"/>
                  </a:lnTo>
                  <a:lnTo>
                    <a:pt x="21720" y="987019"/>
                  </a:lnTo>
                  <a:lnTo>
                    <a:pt x="37539" y="938233"/>
                  </a:lnTo>
                  <a:lnTo>
                    <a:pt x="57023" y="887870"/>
                  </a:lnTo>
                  <a:lnTo>
                    <a:pt x="79798" y="836243"/>
                  </a:lnTo>
                  <a:lnTo>
                    <a:pt x="105489" y="783664"/>
                  </a:lnTo>
                  <a:lnTo>
                    <a:pt x="133722" y="730444"/>
                  </a:lnTo>
                  <a:lnTo>
                    <a:pt x="164122" y="676896"/>
                  </a:lnTo>
                  <a:lnTo>
                    <a:pt x="196315" y="623332"/>
                  </a:lnTo>
                  <a:lnTo>
                    <a:pt x="229926" y="570064"/>
                  </a:lnTo>
                  <a:lnTo>
                    <a:pt x="264582" y="517404"/>
                  </a:lnTo>
                  <a:lnTo>
                    <a:pt x="299906" y="465664"/>
                  </a:lnTo>
                  <a:lnTo>
                    <a:pt x="335526" y="415156"/>
                  </a:lnTo>
                  <a:lnTo>
                    <a:pt x="371066" y="366193"/>
                  </a:lnTo>
                  <a:lnTo>
                    <a:pt x="406152" y="319086"/>
                  </a:lnTo>
                  <a:lnTo>
                    <a:pt x="440410" y="274147"/>
                  </a:lnTo>
                  <a:lnTo>
                    <a:pt x="473465" y="231689"/>
                  </a:lnTo>
                  <a:lnTo>
                    <a:pt x="504942" y="192023"/>
                  </a:lnTo>
                  <a:lnTo>
                    <a:pt x="561667" y="122317"/>
                  </a:lnTo>
                  <a:lnTo>
                    <a:pt x="625561" y="46505"/>
                  </a:lnTo>
                  <a:lnTo>
                    <a:pt x="655038" y="12679"/>
                  </a:lnTo>
                  <a:lnTo>
                    <a:pt x="684658" y="0"/>
                  </a:lnTo>
                  <a:lnTo>
                    <a:pt x="700774" y="3169"/>
                  </a:lnTo>
                  <a:lnTo>
                    <a:pt x="749357" y="53235"/>
                  </a:lnTo>
                  <a:lnTo>
                    <a:pt x="803701" y="117963"/>
                  </a:lnTo>
                  <a:lnTo>
                    <a:pt x="837846" y="159654"/>
                  </a:lnTo>
                  <a:lnTo>
                    <a:pt x="875613" y="206681"/>
                  </a:lnTo>
                  <a:lnTo>
                    <a:pt x="916234" y="258386"/>
                  </a:lnTo>
                  <a:lnTo>
                    <a:pt x="958941" y="314107"/>
                  </a:lnTo>
                  <a:lnTo>
                    <a:pt x="1002964" y="373185"/>
                  </a:lnTo>
                  <a:lnTo>
                    <a:pt x="1047533" y="434958"/>
                  </a:lnTo>
                  <a:lnTo>
                    <a:pt x="1091882" y="498768"/>
                  </a:lnTo>
                  <a:lnTo>
                    <a:pt x="1098048" y="528482"/>
                  </a:lnTo>
                  <a:lnTo>
                    <a:pt x="1092423" y="542605"/>
                  </a:lnTo>
                  <a:lnTo>
                    <a:pt x="1051760" y="560071"/>
                  </a:lnTo>
                  <a:lnTo>
                    <a:pt x="989795" y="490598"/>
                  </a:lnTo>
                  <a:lnTo>
                    <a:pt x="952962" y="439114"/>
                  </a:lnTo>
                  <a:lnTo>
                    <a:pt x="916341" y="389357"/>
                  </a:lnTo>
                  <a:lnTo>
                    <a:pt x="880379" y="341711"/>
                  </a:lnTo>
                  <a:lnTo>
                    <a:pt x="845525" y="296560"/>
                  </a:lnTo>
                  <a:lnTo>
                    <a:pt x="812224" y="254288"/>
                  </a:lnTo>
                  <a:lnTo>
                    <a:pt x="752075" y="179917"/>
                  </a:lnTo>
                  <a:lnTo>
                    <a:pt x="703508" y="121669"/>
                  </a:lnTo>
                  <a:lnTo>
                    <a:pt x="684686" y="99551"/>
                  </a:lnTo>
                  <a:lnTo>
                    <a:pt x="646463" y="144771"/>
                  </a:lnTo>
                  <a:lnTo>
                    <a:pt x="596364" y="205563"/>
                  </a:lnTo>
                  <a:lnTo>
                    <a:pt x="537285" y="279431"/>
                  </a:lnTo>
                  <a:lnTo>
                    <a:pt x="505283" y="320489"/>
                  </a:lnTo>
                  <a:lnTo>
                    <a:pt x="472122" y="363880"/>
                  </a:lnTo>
                  <a:lnTo>
                    <a:pt x="438163" y="409292"/>
                  </a:lnTo>
                  <a:lnTo>
                    <a:pt x="403770" y="456413"/>
                  </a:lnTo>
                  <a:lnTo>
                    <a:pt x="369303" y="504932"/>
                  </a:lnTo>
                  <a:lnTo>
                    <a:pt x="335124" y="554536"/>
                  </a:lnTo>
                  <a:lnTo>
                    <a:pt x="301596" y="604913"/>
                  </a:lnTo>
                  <a:lnTo>
                    <a:pt x="269081" y="655751"/>
                  </a:lnTo>
                  <a:lnTo>
                    <a:pt x="237940" y="706739"/>
                  </a:lnTo>
                  <a:lnTo>
                    <a:pt x="208535" y="757564"/>
                  </a:lnTo>
                  <a:lnTo>
                    <a:pt x="181228" y="807915"/>
                  </a:lnTo>
                  <a:lnTo>
                    <a:pt x="156382" y="857479"/>
                  </a:lnTo>
                  <a:lnTo>
                    <a:pt x="134358" y="905945"/>
                  </a:lnTo>
                  <a:lnTo>
                    <a:pt x="115519" y="953000"/>
                  </a:lnTo>
                  <a:lnTo>
                    <a:pt x="100225" y="998333"/>
                  </a:lnTo>
                  <a:lnTo>
                    <a:pt x="88839" y="1041631"/>
                  </a:lnTo>
                  <a:lnTo>
                    <a:pt x="81724" y="1082583"/>
                  </a:lnTo>
                  <a:lnTo>
                    <a:pt x="79240" y="1120877"/>
                  </a:lnTo>
                  <a:lnTo>
                    <a:pt x="81065" y="1168106"/>
                  </a:lnTo>
                  <a:lnTo>
                    <a:pt x="86449" y="1214352"/>
                  </a:lnTo>
                  <a:lnTo>
                    <a:pt x="95258" y="1259482"/>
                  </a:lnTo>
                  <a:lnTo>
                    <a:pt x="107354" y="1303358"/>
                  </a:lnTo>
                  <a:lnTo>
                    <a:pt x="122604" y="1345846"/>
                  </a:lnTo>
                  <a:lnTo>
                    <a:pt x="140870" y="1386809"/>
                  </a:lnTo>
                  <a:lnTo>
                    <a:pt x="162017" y="1426112"/>
                  </a:lnTo>
                  <a:lnTo>
                    <a:pt x="185910" y="1463620"/>
                  </a:lnTo>
                  <a:lnTo>
                    <a:pt x="212413" y="1499196"/>
                  </a:lnTo>
                  <a:lnTo>
                    <a:pt x="241390" y="1532706"/>
                  </a:lnTo>
                  <a:lnTo>
                    <a:pt x="272706" y="1564014"/>
                  </a:lnTo>
                  <a:lnTo>
                    <a:pt x="306225" y="1592983"/>
                  </a:lnTo>
                  <a:lnTo>
                    <a:pt x="341811" y="1619479"/>
                  </a:lnTo>
                  <a:lnTo>
                    <a:pt x="379329" y="1643365"/>
                  </a:lnTo>
                  <a:lnTo>
                    <a:pt x="418643" y="1664507"/>
                  </a:lnTo>
                  <a:lnTo>
                    <a:pt x="459617" y="1682768"/>
                  </a:lnTo>
                  <a:lnTo>
                    <a:pt x="502116" y="1698013"/>
                  </a:lnTo>
                  <a:lnTo>
                    <a:pt x="546004" y="1710106"/>
                  </a:lnTo>
                  <a:lnTo>
                    <a:pt x="591146" y="1718912"/>
                  </a:lnTo>
                  <a:lnTo>
                    <a:pt x="637405" y="1724295"/>
                  </a:lnTo>
                  <a:lnTo>
                    <a:pt x="684646" y="1726120"/>
                  </a:lnTo>
                  <a:lnTo>
                    <a:pt x="731856" y="1724295"/>
                  </a:lnTo>
                  <a:lnTo>
                    <a:pt x="778083" y="1718912"/>
                  </a:lnTo>
                  <a:lnTo>
                    <a:pt x="823193" y="1710106"/>
                  </a:lnTo>
                  <a:lnTo>
                    <a:pt x="867049" y="1698012"/>
                  </a:lnTo>
                  <a:lnTo>
                    <a:pt x="909516" y="1682767"/>
                  </a:lnTo>
                  <a:lnTo>
                    <a:pt x="950459" y="1664505"/>
                  </a:lnTo>
                  <a:lnTo>
                    <a:pt x="989743" y="1643362"/>
                  </a:lnTo>
                  <a:lnTo>
                    <a:pt x="1027231" y="1619474"/>
                  </a:lnTo>
                  <a:lnTo>
                    <a:pt x="1062788" y="1592977"/>
                  </a:lnTo>
                  <a:lnTo>
                    <a:pt x="1096279" y="1564005"/>
                  </a:lnTo>
                  <a:lnTo>
                    <a:pt x="1127569" y="1532695"/>
                  </a:lnTo>
                  <a:lnTo>
                    <a:pt x="1156522" y="1499182"/>
                  </a:lnTo>
                  <a:lnTo>
                    <a:pt x="1183002" y="1463601"/>
                  </a:lnTo>
                  <a:lnTo>
                    <a:pt x="1206874" y="1426089"/>
                  </a:lnTo>
                  <a:lnTo>
                    <a:pt x="1228002" y="1386780"/>
                  </a:lnTo>
                  <a:lnTo>
                    <a:pt x="1246252" y="1345810"/>
                  </a:lnTo>
                  <a:lnTo>
                    <a:pt x="1261487" y="1303316"/>
                  </a:lnTo>
                  <a:lnTo>
                    <a:pt x="1273573" y="1259432"/>
                  </a:lnTo>
                  <a:lnTo>
                    <a:pt x="1282373" y="1214293"/>
                  </a:lnTo>
                  <a:lnTo>
                    <a:pt x="1287753" y="1168037"/>
                  </a:lnTo>
                  <a:lnTo>
                    <a:pt x="1289576" y="1120797"/>
                  </a:lnTo>
                  <a:lnTo>
                    <a:pt x="1287109" y="1083081"/>
                  </a:lnTo>
                  <a:lnTo>
                    <a:pt x="1279723" y="1041276"/>
                  </a:lnTo>
                  <a:lnTo>
                    <a:pt x="1267440" y="995522"/>
                  </a:lnTo>
                  <a:lnTo>
                    <a:pt x="1250283" y="945961"/>
                  </a:lnTo>
                  <a:lnTo>
                    <a:pt x="1247709" y="930436"/>
                  </a:lnTo>
                  <a:lnTo>
                    <a:pt x="1251164" y="915629"/>
                  </a:lnTo>
                  <a:lnTo>
                    <a:pt x="1259914" y="903194"/>
                  </a:lnTo>
                  <a:lnTo>
                    <a:pt x="1273224" y="894787"/>
                  </a:lnTo>
                  <a:lnTo>
                    <a:pt x="1288749" y="892209"/>
                  </a:lnTo>
                  <a:lnTo>
                    <a:pt x="1303537" y="895664"/>
                  </a:lnTo>
                  <a:lnTo>
                    <a:pt x="1343725" y="974142"/>
                  </a:lnTo>
                  <a:lnTo>
                    <a:pt x="1357636" y="1026920"/>
                  </a:lnTo>
                  <a:lnTo>
                    <a:pt x="1366014" y="1075866"/>
                  </a:lnTo>
                  <a:lnTo>
                    <a:pt x="1368816" y="1120797"/>
                  </a:lnTo>
                  <a:lnTo>
                    <a:pt x="1367098" y="1169621"/>
                  </a:lnTo>
                  <a:lnTo>
                    <a:pt x="1362014" y="1217530"/>
                  </a:lnTo>
                  <a:lnTo>
                    <a:pt x="1353683" y="1264407"/>
                  </a:lnTo>
                  <a:lnTo>
                    <a:pt x="1342220" y="1310135"/>
                  </a:lnTo>
                  <a:lnTo>
                    <a:pt x="1327743" y="1354598"/>
                  </a:lnTo>
                  <a:lnTo>
                    <a:pt x="1310367" y="1397679"/>
                  </a:lnTo>
                  <a:lnTo>
                    <a:pt x="1290211" y="1439261"/>
                  </a:lnTo>
                  <a:lnTo>
                    <a:pt x="1267389" y="1479227"/>
                  </a:lnTo>
                  <a:lnTo>
                    <a:pt x="1242020" y="1517461"/>
                  </a:lnTo>
                  <a:lnTo>
                    <a:pt x="1214219" y="1553846"/>
                  </a:lnTo>
                  <a:lnTo>
                    <a:pt x="1184104" y="1588266"/>
                  </a:lnTo>
                  <a:lnTo>
                    <a:pt x="1151791" y="1620602"/>
                  </a:lnTo>
                  <a:lnTo>
                    <a:pt x="1117396" y="1650740"/>
                  </a:lnTo>
                  <a:lnTo>
                    <a:pt x="1081037" y="1678561"/>
                  </a:lnTo>
                  <a:lnTo>
                    <a:pt x="1042830" y="1703949"/>
                  </a:lnTo>
                  <a:lnTo>
                    <a:pt x="1002891" y="1726788"/>
                  </a:lnTo>
                  <a:lnTo>
                    <a:pt x="961338" y="1746960"/>
                  </a:lnTo>
                  <a:lnTo>
                    <a:pt x="918287" y="1764349"/>
                  </a:lnTo>
                  <a:lnTo>
                    <a:pt x="873855" y="1778839"/>
                  </a:lnTo>
                  <a:lnTo>
                    <a:pt x="828158" y="1790312"/>
                  </a:lnTo>
                  <a:lnTo>
                    <a:pt x="781313" y="1798651"/>
                  </a:lnTo>
                  <a:lnTo>
                    <a:pt x="733437" y="1803740"/>
                  </a:lnTo>
                  <a:lnTo>
                    <a:pt x="684646" y="1805463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694319" y="917460"/>
              <a:ext cx="485140" cy="560705"/>
            </a:xfrm>
            <a:custGeom>
              <a:avLst/>
              <a:gdLst/>
              <a:ahLst/>
              <a:cxnLst/>
              <a:rect l="l" t="t" r="r" b="b"/>
              <a:pathLst>
                <a:path w="485139" h="560705">
                  <a:moveTo>
                    <a:pt x="3548" y="560585"/>
                  </a:moveTo>
                  <a:lnTo>
                    <a:pt x="0" y="515768"/>
                  </a:lnTo>
                  <a:lnTo>
                    <a:pt x="708" y="470289"/>
                  </a:lnTo>
                  <a:lnTo>
                    <a:pt x="5674" y="424528"/>
                  </a:lnTo>
                  <a:lnTo>
                    <a:pt x="14901" y="378862"/>
                  </a:lnTo>
                  <a:lnTo>
                    <a:pt x="28391" y="333671"/>
                  </a:lnTo>
                  <a:lnTo>
                    <a:pt x="46145" y="289332"/>
                  </a:lnTo>
                  <a:lnTo>
                    <a:pt x="68166" y="246225"/>
                  </a:lnTo>
                  <a:lnTo>
                    <a:pt x="94456" y="204729"/>
                  </a:lnTo>
                  <a:lnTo>
                    <a:pt x="125018" y="165221"/>
                  </a:lnTo>
                  <a:lnTo>
                    <a:pt x="163362" y="124795"/>
                  </a:lnTo>
                  <a:lnTo>
                    <a:pt x="204476" y="89920"/>
                  </a:lnTo>
                  <a:lnTo>
                    <a:pt x="247853" y="60644"/>
                  </a:lnTo>
                  <a:lnTo>
                    <a:pt x="292992" y="37019"/>
                  </a:lnTo>
                  <a:lnTo>
                    <a:pt x="339387" y="19092"/>
                  </a:lnTo>
                  <a:lnTo>
                    <a:pt x="386535" y="6914"/>
                  </a:lnTo>
                  <a:lnTo>
                    <a:pt x="433932" y="533"/>
                  </a:lnTo>
                  <a:lnTo>
                    <a:pt x="481074" y="0"/>
                  </a:lnTo>
                  <a:lnTo>
                    <a:pt x="484657" y="44753"/>
                  </a:lnTo>
                  <a:lnTo>
                    <a:pt x="483977" y="90187"/>
                  </a:lnTo>
                  <a:lnTo>
                    <a:pt x="479032" y="135920"/>
                  </a:lnTo>
                  <a:lnTo>
                    <a:pt x="469821" y="181571"/>
                  </a:lnTo>
                  <a:lnTo>
                    <a:pt x="456343" y="226759"/>
                  </a:lnTo>
                  <a:lnTo>
                    <a:pt x="438597" y="271104"/>
                  </a:lnTo>
                  <a:lnTo>
                    <a:pt x="416582" y="314223"/>
                  </a:lnTo>
                  <a:lnTo>
                    <a:pt x="390298" y="355737"/>
                  </a:lnTo>
                  <a:lnTo>
                    <a:pt x="359742" y="395264"/>
                  </a:lnTo>
                  <a:lnTo>
                    <a:pt x="321370" y="435686"/>
                  </a:lnTo>
                  <a:lnTo>
                    <a:pt x="280243" y="470553"/>
                  </a:lnTo>
                  <a:lnTo>
                    <a:pt x="236861" y="499819"/>
                  </a:lnTo>
                  <a:lnTo>
                    <a:pt x="191721" y="523441"/>
                  </a:lnTo>
                  <a:lnTo>
                    <a:pt x="145322" y="541373"/>
                  </a:lnTo>
                  <a:lnTo>
                    <a:pt x="98161" y="553571"/>
                  </a:lnTo>
                  <a:lnTo>
                    <a:pt x="50737" y="559990"/>
                  </a:lnTo>
                  <a:lnTo>
                    <a:pt x="3548" y="560585"/>
                  </a:lnTo>
                  <a:close/>
                </a:path>
              </a:pathLst>
            </a:custGeom>
            <a:solidFill>
              <a:srgbClr val="BA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654601" y="877868"/>
              <a:ext cx="564515" cy="640715"/>
            </a:xfrm>
            <a:custGeom>
              <a:avLst/>
              <a:gdLst/>
              <a:ahLst/>
              <a:cxnLst/>
              <a:rect l="l" t="t" r="r" b="b"/>
              <a:pathLst>
                <a:path w="564514" h="640715">
                  <a:moveTo>
                    <a:pt x="62019" y="640285"/>
                  </a:moveTo>
                  <a:lnTo>
                    <a:pt x="55093" y="640285"/>
                  </a:lnTo>
                  <a:lnTo>
                    <a:pt x="48167" y="640086"/>
                  </a:lnTo>
                  <a:lnTo>
                    <a:pt x="8140" y="618523"/>
                  </a:lnTo>
                  <a:lnTo>
                    <a:pt x="0" y="554861"/>
                  </a:lnTo>
                  <a:lnTo>
                    <a:pt x="884" y="504489"/>
                  </a:lnTo>
                  <a:lnTo>
                    <a:pt x="6526" y="454434"/>
                  </a:lnTo>
                  <a:lnTo>
                    <a:pt x="16824" y="405022"/>
                  </a:lnTo>
                  <a:lnTo>
                    <a:pt x="31675" y="356582"/>
                  </a:lnTo>
                  <a:lnTo>
                    <a:pt x="50979" y="309441"/>
                  </a:lnTo>
                  <a:lnTo>
                    <a:pt x="74634" y="263927"/>
                  </a:lnTo>
                  <a:lnTo>
                    <a:pt x="102538" y="220366"/>
                  </a:lnTo>
                  <a:lnTo>
                    <a:pt x="134592" y="179087"/>
                  </a:lnTo>
                  <a:lnTo>
                    <a:pt x="170178" y="141081"/>
                  </a:lnTo>
                  <a:lnTo>
                    <a:pt x="208477" y="107227"/>
                  </a:lnTo>
                  <a:lnTo>
                    <a:pt x="249134" y="77687"/>
                  </a:lnTo>
                  <a:lnTo>
                    <a:pt x="291797" y="52620"/>
                  </a:lnTo>
                  <a:lnTo>
                    <a:pt x="336113" y="32187"/>
                  </a:lnTo>
                  <a:lnTo>
                    <a:pt x="381727" y="16547"/>
                  </a:lnTo>
                  <a:lnTo>
                    <a:pt x="428288" y="5863"/>
                  </a:lnTo>
                  <a:lnTo>
                    <a:pt x="475442" y="294"/>
                  </a:lnTo>
                  <a:lnTo>
                    <a:pt x="522836" y="0"/>
                  </a:lnTo>
                  <a:lnTo>
                    <a:pt x="536378" y="3131"/>
                  </a:lnTo>
                  <a:lnTo>
                    <a:pt x="547719" y="10498"/>
                  </a:lnTo>
                  <a:lnTo>
                    <a:pt x="555930" y="21248"/>
                  </a:lnTo>
                  <a:lnTo>
                    <a:pt x="560084" y="34526"/>
                  </a:lnTo>
                  <a:lnTo>
                    <a:pt x="563646" y="79183"/>
                  </a:lnTo>
                  <a:lnTo>
                    <a:pt x="484535" y="79183"/>
                  </a:lnTo>
                  <a:lnTo>
                    <a:pt x="438924" y="84426"/>
                  </a:lnTo>
                  <a:lnTo>
                    <a:pt x="394009" y="95481"/>
                  </a:lnTo>
                  <a:lnTo>
                    <a:pt x="350219" y="112139"/>
                  </a:lnTo>
                  <a:lnTo>
                    <a:pt x="307982" y="134187"/>
                  </a:lnTo>
                  <a:lnTo>
                    <a:pt x="267728" y="161415"/>
                  </a:lnTo>
                  <a:lnTo>
                    <a:pt x="229884" y="193609"/>
                  </a:lnTo>
                  <a:lnTo>
                    <a:pt x="194880" y="230559"/>
                  </a:lnTo>
                  <a:lnTo>
                    <a:pt x="163436" y="271810"/>
                  </a:lnTo>
                  <a:lnTo>
                    <a:pt x="136683" y="315998"/>
                  </a:lnTo>
                  <a:lnTo>
                    <a:pt x="114801" y="362537"/>
                  </a:lnTo>
                  <a:lnTo>
                    <a:pt x="97968" y="410843"/>
                  </a:lnTo>
                  <a:lnTo>
                    <a:pt x="86365" y="460333"/>
                  </a:lnTo>
                  <a:lnTo>
                    <a:pt x="80170" y="510421"/>
                  </a:lnTo>
                  <a:lnTo>
                    <a:pt x="79562" y="560525"/>
                  </a:lnTo>
                  <a:lnTo>
                    <a:pt x="317055" y="560525"/>
                  </a:lnTo>
                  <a:lnTo>
                    <a:pt x="281073" y="582527"/>
                  </a:lnTo>
                  <a:lnTo>
                    <a:pt x="239285" y="602953"/>
                  </a:lnTo>
                  <a:lnTo>
                    <a:pt x="196203" y="619079"/>
                  </a:lnTo>
                  <a:lnTo>
                    <a:pt x="152110" y="630768"/>
                  </a:lnTo>
                  <a:lnTo>
                    <a:pt x="107288" y="637883"/>
                  </a:lnTo>
                  <a:lnTo>
                    <a:pt x="62019" y="640285"/>
                  </a:lnTo>
                  <a:close/>
                </a:path>
                <a:path w="564514" h="640715">
                  <a:moveTo>
                    <a:pt x="317055" y="560525"/>
                  </a:moveTo>
                  <a:lnTo>
                    <a:pt x="79562" y="560525"/>
                  </a:lnTo>
                  <a:lnTo>
                    <a:pt x="125203" y="555244"/>
                  </a:lnTo>
                  <a:lnTo>
                    <a:pt x="170143" y="544158"/>
                  </a:lnTo>
                  <a:lnTo>
                    <a:pt x="213953" y="527479"/>
                  </a:lnTo>
                  <a:lnTo>
                    <a:pt x="256207" y="505420"/>
                  </a:lnTo>
                  <a:lnTo>
                    <a:pt x="296477" y="478194"/>
                  </a:lnTo>
                  <a:lnTo>
                    <a:pt x="334336" y="446013"/>
                  </a:lnTo>
                  <a:lnTo>
                    <a:pt x="369356" y="409090"/>
                  </a:lnTo>
                  <a:lnTo>
                    <a:pt x="400799" y="367804"/>
                  </a:lnTo>
                  <a:lnTo>
                    <a:pt x="427546" y="323599"/>
                  </a:lnTo>
                  <a:lnTo>
                    <a:pt x="449418" y="277056"/>
                  </a:lnTo>
                  <a:lnTo>
                    <a:pt x="466233" y="228761"/>
                  </a:lnTo>
                  <a:lnTo>
                    <a:pt x="477812" y="179294"/>
                  </a:lnTo>
                  <a:lnTo>
                    <a:pt x="483972" y="129241"/>
                  </a:lnTo>
                  <a:lnTo>
                    <a:pt x="484535" y="79183"/>
                  </a:lnTo>
                  <a:lnTo>
                    <a:pt x="563646" y="79183"/>
                  </a:lnTo>
                  <a:lnTo>
                    <a:pt x="563248" y="135163"/>
                  </a:lnTo>
                  <a:lnTo>
                    <a:pt x="557639" y="185188"/>
                  </a:lnTo>
                  <a:lnTo>
                    <a:pt x="547370" y="234580"/>
                  </a:lnTo>
                  <a:lnTo>
                    <a:pt x="532542" y="283012"/>
                  </a:lnTo>
                  <a:lnTo>
                    <a:pt x="513255" y="330156"/>
                  </a:lnTo>
                  <a:lnTo>
                    <a:pt x="489609" y="375684"/>
                  </a:lnTo>
                  <a:lnTo>
                    <a:pt x="461706" y="419268"/>
                  </a:lnTo>
                  <a:lnTo>
                    <a:pt x="429644" y="460582"/>
                  </a:lnTo>
                  <a:lnTo>
                    <a:pt x="395853" y="496829"/>
                  </a:lnTo>
                  <a:lnTo>
                    <a:pt x="359639" y="529327"/>
                  </a:lnTo>
                  <a:lnTo>
                    <a:pt x="321285" y="557939"/>
                  </a:lnTo>
                  <a:lnTo>
                    <a:pt x="317055" y="560525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164658" y="131626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462938" y="451086"/>
                  </a:moveTo>
                  <a:lnTo>
                    <a:pt x="413918" y="450007"/>
                  </a:lnTo>
                  <a:lnTo>
                    <a:pt x="364275" y="442825"/>
                  </a:lnTo>
                  <a:lnTo>
                    <a:pt x="314703" y="429598"/>
                  </a:lnTo>
                  <a:lnTo>
                    <a:pt x="265892" y="410385"/>
                  </a:lnTo>
                  <a:lnTo>
                    <a:pt x="218536" y="385244"/>
                  </a:lnTo>
                  <a:lnTo>
                    <a:pt x="173325" y="354233"/>
                  </a:lnTo>
                  <a:lnTo>
                    <a:pt x="130954" y="317411"/>
                  </a:lnTo>
                  <a:lnTo>
                    <a:pt x="93366" y="276223"/>
                  </a:lnTo>
                  <a:lnTo>
                    <a:pt x="62034" y="232574"/>
                  </a:lnTo>
                  <a:lnTo>
                    <a:pt x="36996" y="187109"/>
                  </a:lnTo>
                  <a:lnTo>
                    <a:pt x="18287" y="140474"/>
                  </a:lnTo>
                  <a:lnTo>
                    <a:pt x="5942" y="93314"/>
                  </a:lnTo>
                  <a:lnTo>
                    <a:pt x="0" y="46274"/>
                  </a:lnTo>
                  <a:lnTo>
                    <a:pt x="494" y="0"/>
                  </a:lnTo>
                  <a:lnTo>
                    <a:pt x="49558" y="1075"/>
                  </a:lnTo>
                  <a:lnTo>
                    <a:pt x="99231" y="8248"/>
                  </a:lnTo>
                  <a:lnTo>
                    <a:pt x="148823" y="21461"/>
                  </a:lnTo>
                  <a:lnTo>
                    <a:pt x="197642" y="40657"/>
                  </a:lnTo>
                  <a:lnTo>
                    <a:pt x="244998" y="65779"/>
                  </a:lnTo>
                  <a:lnTo>
                    <a:pt x="290200" y="96771"/>
                  </a:lnTo>
                  <a:lnTo>
                    <a:pt x="332557" y="133575"/>
                  </a:lnTo>
                  <a:lnTo>
                    <a:pt x="370152" y="174780"/>
                  </a:lnTo>
                  <a:lnTo>
                    <a:pt x="401496" y="218446"/>
                  </a:lnTo>
                  <a:lnTo>
                    <a:pt x="426547" y="263927"/>
                  </a:lnTo>
                  <a:lnTo>
                    <a:pt x="445260" y="310576"/>
                  </a:lnTo>
                  <a:lnTo>
                    <a:pt x="457592" y="357750"/>
                  </a:lnTo>
                  <a:lnTo>
                    <a:pt x="463499" y="404802"/>
                  </a:lnTo>
                  <a:lnTo>
                    <a:pt x="462938" y="451086"/>
                  </a:lnTo>
                  <a:close/>
                </a:path>
              </a:pathLst>
            </a:custGeom>
            <a:solidFill>
              <a:srgbClr val="BA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124746" y="1155725"/>
              <a:ext cx="863600" cy="855344"/>
            </a:xfrm>
            <a:custGeom>
              <a:avLst/>
              <a:gdLst/>
              <a:ahLst/>
              <a:cxnLst/>
              <a:rect l="l" t="t" r="r" b="b"/>
              <a:pathLst>
                <a:path w="863600" h="855344">
                  <a:moveTo>
                    <a:pt x="863600" y="32410"/>
                  </a:moveTo>
                  <a:lnTo>
                    <a:pt x="857910" y="17729"/>
                  </a:lnTo>
                  <a:lnTo>
                    <a:pt x="846988" y="6413"/>
                  </a:lnTo>
                  <a:lnTo>
                    <a:pt x="833043" y="368"/>
                  </a:lnTo>
                  <a:lnTo>
                    <a:pt x="817854" y="0"/>
                  </a:lnTo>
                  <a:lnTo>
                    <a:pt x="803198" y="5689"/>
                  </a:lnTo>
                  <a:lnTo>
                    <a:pt x="762355" y="36703"/>
                  </a:lnTo>
                  <a:lnTo>
                    <a:pt x="720369" y="74282"/>
                  </a:lnTo>
                  <a:lnTo>
                    <a:pt x="670471" y="126542"/>
                  </a:lnTo>
                  <a:lnTo>
                    <a:pt x="644067" y="158178"/>
                  </a:lnTo>
                  <a:lnTo>
                    <a:pt x="617486" y="193484"/>
                  </a:lnTo>
                  <a:lnTo>
                    <a:pt x="591350" y="232448"/>
                  </a:lnTo>
                  <a:lnTo>
                    <a:pt x="566267" y="275069"/>
                  </a:lnTo>
                  <a:lnTo>
                    <a:pt x="542823" y="321360"/>
                  </a:lnTo>
                  <a:lnTo>
                    <a:pt x="521652" y="371297"/>
                  </a:lnTo>
                  <a:lnTo>
                    <a:pt x="506158" y="416610"/>
                  </a:lnTo>
                  <a:lnTo>
                    <a:pt x="492099" y="386803"/>
                  </a:lnTo>
                  <a:lnTo>
                    <a:pt x="466267" y="344360"/>
                  </a:lnTo>
                  <a:lnTo>
                    <a:pt x="464032" y="341414"/>
                  </a:lnTo>
                  <a:lnTo>
                    <a:pt x="464032" y="571576"/>
                  </a:lnTo>
                  <a:lnTo>
                    <a:pt x="416229" y="565442"/>
                  </a:lnTo>
                  <a:lnTo>
                    <a:pt x="369049" y="553275"/>
                  </a:lnTo>
                  <a:lnTo>
                    <a:pt x="323100" y="535355"/>
                  </a:lnTo>
                  <a:lnTo>
                    <a:pt x="278968" y="511937"/>
                  </a:lnTo>
                  <a:lnTo>
                    <a:pt x="237236" y="483260"/>
                  </a:lnTo>
                  <a:lnTo>
                    <a:pt x="198501" y="449580"/>
                  </a:lnTo>
                  <a:lnTo>
                    <a:pt x="164909" y="412762"/>
                  </a:lnTo>
                  <a:lnTo>
                    <a:pt x="136448" y="373214"/>
                  </a:lnTo>
                  <a:lnTo>
                    <a:pt x="113385" y="331571"/>
                  </a:lnTo>
                  <a:lnTo>
                    <a:pt x="95986" y="288493"/>
                  </a:lnTo>
                  <a:lnTo>
                    <a:pt x="84531" y="244614"/>
                  </a:lnTo>
                  <a:lnTo>
                    <a:pt x="79273" y="200609"/>
                  </a:lnTo>
                  <a:lnTo>
                    <a:pt x="127101" y="206743"/>
                  </a:lnTo>
                  <a:lnTo>
                    <a:pt x="174282" y="218897"/>
                  </a:lnTo>
                  <a:lnTo>
                    <a:pt x="220243" y="236804"/>
                  </a:lnTo>
                  <a:lnTo>
                    <a:pt x="264375" y="260210"/>
                  </a:lnTo>
                  <a:lnTo>
                    <a:pt x="306095" y="288874"/>
                  </a:lnTo>
                  <a:lnTo>
                    <a:pt x="344779" y="322529"/>
                  </a:lnTo>
                  <a:lnTo>
                    <a:pt x="378447" y="359397"/>
                  </a:lnTo>
                  <a:lnTo>
                    <a:pt x="406958" y="398983"/>
                  </a:lnTo>
                  <a:lnTo>
                    <a:pt x="430047" y="440639"/>
                  </a:lnTo>
                  <a:lnTo>
                    <a:pt x="447421" y="483717"/>
                  </a:lnTo>
                  <a:lnTo>
                    <a:pt x="458851" y="527583"/>
                  </a:lnTo>
                  <a:lnTo>
                    <a:pt x="464032" y="571576"/>
                  </a:lnTo>
                  <a:lnTo>
                    <a:pt x="464032" y="341414"/>
                  </a:lnTo>
                  <a:lnTo>
                    <a:pt x="435559" y="303872"/>
                  </a:lnTo>
                  <a:lnTo>
                    <a:pt x="400113" y="265734"/>
                  </a:lnTo>
                  <a:lnTo>
                    <a:pt x="361416" y="231546"/>
                  </a:lnTo>
                  <a:lnTo>
                    <a:pt x="319951" y="201612"/>
                  </a:lnTo>
                  <a:lnTo>
                    <a:pt x="276186" y="176098"/>
                  </a:lnTo>
                  <a:lnTo>
                    <a:pt x="230568" y="155168"/>
                  </a:lnTo>
                  <a:lnTo>
                    <a:pt x="183565" y="139014"/>
                  </a:lnTo>
                  <a:lnTo>
                    <a:pt x="135610" y="127787"/>
                  </a:lnTo>
                  <a:lnTo>
                    <a:pt x="87198" y="121691"/>
                  </a:lnTo>
                  <a:lnTo>
                    <a:pt x="38747" y="120891"/>
                  </a:lnTo>
                  <a:lnTo>
                    <a:pt x="24650" y="124117"/>
                  </a:lnTo>
                  <a:lnTo>
                    <a:pt x="12954" y="131927"/>
                  </a:lnTo>
                  <a:lnTo>
                    <a:pt x="4699" y="143306"/>
                  </a:lnTo>
                  <a:lnTo>
                    <a:pt x="914" y="157302"/>
                  </a:lnTo>
                  <a:lnTo>
                    <a:pt x="0" y="203771"/>
                  </a:lnTo>
                  <a:lnTo>
                    <a:pt x="4737" y="250202"/>
                  </a:lnTo>
                  <a:lnTo>
                    <a:pt x="14986" y="296202"/>
                  </a:lnTo>
                  <a:lnTo>
                    <a:pt x="30568" y="341401"/>
                  </a:lnTo>
                  <a:lnTo>
                    <a:pt x="51333" y="385394"/>
                  </a:lnTo>
                  <a:lnTo>
                    <a:pt x="77139" y="427812"/>
                  </a:lnTo>
                  <a:lnTo>
                    <a:pt x="107823" y="468274"/>
                  </a:lnTo>
                  <a:lnTo>
                    <a:pt x="143217" y="506374"/>
                  </a:lnTo>
                  <a:lnTo>
                    <a:pt x="180098" y="539127"/>
                  </a:lnTo>
                  <a:lnTo>
                    <a:pt x="219468" y="568020"/>
                  </a:lnTo>
                  <a:lnTo>
                    <a:pt x="260959" y="592899"/>
                  </a:lnTo>
                  <a:lnTo>
                    <a:pt x="304203" y="613613"/>
                  </a:lnTo>
                  <a:lnTo>
                    <a:pt x="348818" y="630008"/>
                  </a:lnTo>
                  <a:lnTo>
                    <a:pt x="394411" y="641908"/>
                  </a:lnTo>
                  <a:lnTo>
                    <a:pt x="440626" y="649160"/>
                  </a:lnTo>
                  <a:lnTo>
                    <a:pt x="471043" y="650773"/>
                  </a:lnTo>
                  <a:lnTo>
                    <a:pt x="470750" y="675741"/>
                  </a:lnTo>
                  <a:lnTo>
                    <a:pt x="475818" y="747572"/>
                  </a:lnTo>
                  <a:lnTo>
                    <a:pt x="487362" y="823036"/>
                  </a:lnTo>
                  <a:lnTo>
                    <a:pt x="512838" y="852805"/>
                  </a:lnTo>
                  <a:lnTo>
                    <a:pt x="526224" y="855154"/>
                  </a:lnTo>
                  <a:lnTo>
                    <a:pt x="528739" y="855154"/>
                  </a:lnTo>
                  <a:lnTo>
                    <a:pt x="565048" y="823658"/>
                  </a:lnTo>
                  <a:lnTo>
                    <a:pt x="565175" y="807923"/>
                  </a:lnTo>
                  <a:lnTo>
                    <a:pt x="553923" y="733183"/>
                  </a:lnTo>
                  <a:lnTo>
                    <a:pt x="549516" y="662546"/>
                  </a:lnTo>
                  <a:lnTo>
                    <a:pt x="551243" y="595998"/>
                  </a:lnTo>
                  <a:lnTo>
                    <a:pt x="558419" y="533501"/>
                  </a:lnTo>
                  <a:lnTo>
                    <a:pt x="570331" y="475068"/>
                  </a:lnTo>
                  <a:lnTo>
                    <a:pt x="586308" y="420662"/>
                  </a:lnTo>
                  <a:lnTo>
                    <a:pt x="605637" y="370268"/>
                  </a:lnTo>
                  <a:lnTo>
                    <a:pt x="627634" y="323875"/>
                  </a:lnTo>
                  <a:lnTo>
                    <a:pt x="651586" y="281470"/>
                  </a:lnTo>
                  <a:lnTo>
                    <a:pt x="676808" y="243014"/>
                  </a:lnTo>
                  <a:lnTo>
                    <a:pt x="702589" y="208508"/>
                  </a:lnTo>
                  <a:lnTo>
                    <a:pt x="728256" y="177939"/>
                  </a:lnTo>
                  <a:lnTo>
                    <a:pt x="776427" y="128511"/>
                  </a:lnTo>
                  <a:lnTo>
                    <a:pt x="815721" y="94589"/>
                  </a:lnTo>
                  <a:lnTo>
                    <a:pt x="845883" y="72491"/>
                  </a:lnTo>
                  <a:lnTo>
                    <a:pt x="857186" y="61556"/>
                  </a:lnTo>
                  <a:lnTo>
                    <a:pt x="863219" y="47612"/>
                  </a:lnTo>
                  <a:lnTo>
                    <a:pt x="863600" y="32410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74489" y="15043988"/>
              <a:ext cx="2152650" cy="553720"/>
            </a:xfrm>
            <a:custGeom>
              <a:avLst/>
              <a:gdLst/>
              <a:ahLst/>
              <a:cxnLst/>
              <a:rect l="l" t="t" r="r" b="b"/>
              <a:pathLst>
                <a:path w="2152650" h="553719">
                  <a:moveTo>
                    <a:pt x="2002377" y="553351"/>
                  </a:moveTo>
                  <a:lnTo>
                    <a:pt x="150022" y="553351"/>
                  </a:lnTo>
                  <a:lnTo>
                    <a:pt x="102598" y="545682"/>
                  </a:lnTo>
                  <a:lnTo>
                    <a:pt x="61415" y="524334"/>
                  </a:lnTo>
                  <a:lnTo>
                    <a:pt x="28942" y="491794"/>
                  </a:lnTo>
                  <a:lnTo>
                    <a:pt x="7647" y="450548"/>
                  </a:lnTo>
                  <a:lnTo>
                    <a:pt x="0" y="403085"/>
                  </a:lnTo>
                  <a:lnTo>
                    <a:pt x="0" y="150482"/>
                  </a:lnTo>
                  <a:lnTo>
                    <a:pt x="7647" y="102913"/>
                  </a:lnTo>
                  <a:lnTo>
                    <a:pt x="28942" y="61604"/>
                  </a:lnTo>
                  <a:lnTo>
                    <a:pt x="61415" y="29030"/>
                  </a:lnTo>
                  <a:lnTo>
                    <a:pt x="102598" y="7670"/>
                  </a:lnTo>
                  <a:lnTo>
                    <a:pt x="150022" y="0"/>
                  </a:lnTo>
                  <a:lnTo>
                    <a:pt x="2002593" y="0"/>
                  </a:lnTo>
                  <a:lnTo>
                    <a:pt x="2050016" y="7670"/>
                  </a:lnTo>
                  <a:lnTo>
                    <a:pt x="2091199" y="29030"/>
                  </a:lnTo>
                  <a:lnTo>
                    <a:pt x="2123673" y="61604"/>
                  </a:lnTo>
                  <a:lnTo>
                    <a:pt x="2144968" y="102913"/>
                  </a:lnTo>
                  <a:lnTo>
                    <a:pt x="2152615" y="150482"/>
                  </a:lnTo>
                  <a:lnTo>
                    <a:pt x="2152615" y="402869"/>
                  </a:lnTo>
                  <a:lnTo>
                    <a:pt x="2144863" y="450438"/>
                  </a:lnTo>
                  <a:lnTo>
                    <a:pt x="2123504" y="491747"/>
                  </a:lnTo>
                  <a:lnTo>
                    <a:pt x="2090998" y="524320"/>
                  </a:lnTo>
                  <a:lnTo>
                    <a:pt x="2049802" y="545680"/>
                  </a:lnTo>
                  <a:lnTo>
                    <a:pt x="2002377" y="553351"/>
                  </a:lnTo>
                  <a:close/>
                </a:path>
              </a:pathLst>
            </a:custGeom>
            <a:solidFill>
              <a:srgbClr val="FAD1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29106" y="15159684"/>
              <a:ext cx="1728470" cy="322580"/>
            </a:xfrm>
            <a:custGeom>
              <a:avLst/>
              <a:gdLst/>
              <a:ahLst/>
              <a:cxnLst/>
              <a:rect l="l" t="t" r="r" b="b"/>
              <a:pathLst>
                <a:path w="1728470" h="322580">
                  <a:moveTo>
                    <a:pt x="265176" y="45364"/>
                  </a:moveTo>
                  <a:lnTo>
                    <a:pt x="262394" y="32689"/>
                  </a:lnTo>
                  <a:lnTo>
                    <a:pt x="255143" y="22618"/>
                  </a:lnTo>
                  <a:lnTo>
                    <a:pt x="245110" y="15824"/>
                  </a:lnTo>
                  <a:lnTo>
                    <a:pt x="233972" y="12979"/>
                  </a:lnTo>
                  <a:lnTo>
                    <a:pt x="233108" y="12979"/>
                  </a:lnTo>
                  <a:lnTo>
                    <a:pt x="221526" y="15265"/>
                  </a:lnTo>
                  <a:lnTo>
                    <a:pt x="211150" y="21831"/>
                  </a:lnTo>
                  <a:lnTo>
                    <a:pt x="203695" y="32296"/>
                  </a:lnTo>
                  <a:lnTo>
                    <a:pt x="200825" y="46228"/>
                  </a:lnTo>
                  <a:lnTo>
                    <a:pt x="200825" y="198437"/>
                  </a:lnTo>
                  <a:lnTo>
                    <a:pt x="155422" y="135826"/>
                  </a:lnTo>
                  <a:lnTo>
                    <a:pt x="102425" y="63423"/>
                  </a:lnTo>
                  <a:lnTo>
                    <a:pt x="69253" y="25615"/>
                  </a:lnTo>
                  <a:lnTo>
                    <a:pt x="38315" y="15138"/>
                  </a:lnTo>
                  <a:lnTo>
                    <a:pt x="36385" y="15138"/>
                  </a:lnTo>
                  <a:lnTo>
                    <a:pt x="34226" y="15570"/>
                  </a:lnTo>
                  <a:lnTo>
                    <a:pt x="32727" y="15570"/>
                  </a:lnTo>
                  <a:lnTo>
                    <a:pt x="19532" y="19646"/>
                  </a:lnTo>
                  <a:lnTo>
                    <a:pt x="9499" y="27368"/>
                  </a:lnTo>
                  <a:lnTo>
                    <a:pt x="2908" y="38379"/>
                  </a:lnTo>
                  <a:lnTo>
                    <a:pt x="0" y="52273"/>
                  </a:lnTo>
                  <a:lnTo>
                    <a:pt x="38" y="111302"/>
                  </a:lnTo>
                  <a:lnTo>
                    <a:pt x="304" y="159308"/>
                  </a:lnTo>
                  <a:lnTo>
                    <a:pt x="1130" y="231470"/>
                  </a:lnTo>
                  <a:lnTo>
                    <a:pt x="2374" y="274434"/>
                  </a:lnTo>
                  <a:lnTo>
                    <a:pt x="24104" y="306412"/>
                  </a:lnTo>
                  <a:lnTo>
                    <a:pt x="35090" y="307898"/>
                  </a:lnTo>
                  <a:lnTo>
                    <a:pt x="46367" y="305447"/>
                  </a:lnTo>
                  <a:lnTo>
                    <a:pt x="67551" y="254457"/>
                  </a:lnTo>
                  <a:lnTo>
                    <a:pt x="67513" y="231470"/>
                  </a:lnTo>
                  <a:lnTo>
                    <a:pt x="67411" y="198437"/>
                  </a:lnTo>
                  <a:lnTo>
                    <a:pt x="67284" y="173964"/>
                  </a:lnTo>
                  <a:lnTo>
                    <a:pt x="67170" y="159308"/>
                  </a:lnTo>
                  <a:lnTo>
                    <a:pt x="66941" y="135826"/>
                  </a:lnTo>
                  <a:lnTo>
                    <a:pt x="95758" y="173964"/>
                  </a:lnTo>
                  <a:lnTo>
                    <a:pt x="137591" y="227914"/>
                  </a:lnTo>
                  <a:lnTo>
                    <a:pt x="178879" y="277977"/>
                  </a:lnTo>
                  <a:lnTo>
                    <a:pt x="212661" y="308114"/>
                  </a:lnTo>
                  <a:lnTo>
                    <a:pt x="219544" y="309626"/>
                  </a:lnTo>
                  <a:lnTo>
                    <a:pt x="226225" y="309626"/>
                  </a:lnTo>
                  <a:lnTo>
                    <a:pt x="259461" y="289953"/>
                  </a:lnTo>
                  <a:lnTo>
                    <a:pt x="263474" y="249161"/>
                  </a:lnTo>
                  <a:lnTo>
                    <a:pt x="264058" y="198437"/>
                  </a:lnTo>
                  <a:lnTo>
                    <a:pt x="264604" y="135826"/>
                  </a:lnTo>
                  <a:lnTo>
                    <a:pt x="265036" y="74041"/>
                  </a:lnTo>
                  <a:lnTo>
                    <a:pt x="265176" y="45364"/>
                  </a:lnTo>
                  <a:close/>
                </a:path>
                <a:path w="1728470" h="322580">
                  <a:moveTo>
                    <a:pt x="560920" y="52920"/>
                  </a:moveTo>
                  <a:lnTo>
                    <a:pt x="532726" y="19672"/>
                  </a:lnTo>
                  <a:lnTo>
                    <a:pt x="410032" y="18161"/>
                  </a:lnTo>
                  <a:lnTo>
                    <a:pt x="388086" y="18161"/>
                  </a:lnTo>
                  <a:lnTo>
                    <a:pt x="353695" y="41059"/>
                  </a:lnTo>
                  <a:lnTo>
                    <a:pt x="351421" y="75272"/>
                  </a:lnTo>
                  <a:lnTo>
                    <a:pt x="351307" y="86652"/>
                  </a:lnTo>
                  <a:lnTo>
                    <a:pt x="350380" y="149682"/>
                  </a:lnTo>
                  <a:lnTo>
                    <a:pt x="349897" y="195846"/>
                  </a:lnTo>
                  <a:lnTo>
                    <a:pt x="349669" y="247878"/>
                  </a:lnTo>
                  <a:lnTo>
                    <a:pt x="349707" y="251523"/>
                  </a:lnTo>
                  <a:lnTo>
                    <a:pt x="354228" y="297129"/>
                  </a:lnTo>
                  <a:lnTo>
                    <a:pt x="387223" y="314159"/>
                  </a:lnTo>
                  <a:lnTo>
                    <a:pt x="502208" y="312889"/>
                  </a:lnTo>
                  <a:lnTo>
                    <a:pt x="547954" y="300532"/>
                  </a:lnTo>
                  <a:lnTo>
                    <a:pt x="555320" y="280263"/>
                  </a:lnTo>
                  <a:lnTo>
                    <a:pt x="553796" y="269951"/>
                  </a:lnTo>
                  <a:lnTo>
                    <a:pt x="509854" y="247383"/>
                  </a:lnTo>
                  <a:lnTo>
                    <a:pt x="425754" y="247015"/>
                  </a:lnTo>
                  <a:lnTo>
                    <a:pt x="418211" y="244424"/>
                  </a:lnTo>
                  <a:lnTo>
                    <a:pt x="418274" y="223088"/>
                  </a:lnTo>
                  <a:lnTo>
                    <a:pt x="418401" y="210261"/>
                  </a:lnTo>
                  <a:lnTo>
                    <a:pt x="418642" y="194983"/>
                  </a:lnTo>
                  <a:lnTo>
                    <a:pt x="500659" y="195846"/>
                  </a:lnTo>
                  <a:lnTo>
                    <a:pt x="515721" y="195846"/>
                  </a:lnTo>
                  <a:lnTo>
                    <a:pt x="518515" y="195414"/>
                  </a:lnTo>
                  <a:lnTo>
                    <a:pt x="520179" y="194983"/>
                  </a:lnTo>
                  <a:lnTo>
                    <a:pt x="529336" y="192608"/>
                  </a:lnTo>
                  <a:lnTo>
                    <a:pt x="537857" y="185839"/>
                  </a:lnTo>
                  <a:lnTo>
                    <a:pt x="543610" y="176682"/>
                  </a:lnTo>
                  <a:lnTo>
                    <a:pt x="546074" y="166700"/>
                  </a:lnTo>
                  <a:lnTo>
                    <a:pt x="545655" y="159753"/>
                  </a:lnTo>
                  <a:lnTo>
                    <a:pt x="527773" y="134747"/>
                  </a:lnTo>
                  <a:lnTo>
                    <a:pt x="521741" y="134747"/>
                  </a:lnTo>
                  <a:lnTo>
                    <a:pt x="419074" y="132372"/>
                  </a:lnTo>
                  <a:lnTo>
                    <a:pt x="420801" y="87680"/>
                  </a:lnTo>
                  <a:lnTo>
                    <a:pt x="520839" y="84264"/>
                  </a:lnTo>
                  <a:lnTo>
                    <a:pt x="529069" y="84010"/>
                  </a:lnTo>
                  <a:lnTo>
                    <a:pt x="542493" y="81521"/>
                  </a:lnTo>
                  <a:lnTo>
                    <a:pt x="552500" y="75272"/>
                  </a:lnTo>
                  <a:lnTo>
                    <a:pt x="558761" y="65620"/>
                  </a:lnTo>
                  <a:lnTo>
                    <a:pt x="560920" y="52920"/>
                  </a:lnTo>
                  <a:close/>
                </a:path>
                <a:path w="1728470" h="322580">
                  <a:moveTo>
                    <a:pt x="872261" y="45427"/>
                  </a:moveTo>
                  <a:lnTo>
                    <a:pt x="868743" y="33197"/>
                  </a:lnTo>
                  <a:lnTo>
                    <a:pt x="861822" y="23990"/>
                  </a:lnTo>
                  <a:lnTo>
                    <a:pt x="852424" y="18173"/>
                  </a:lnTo>
                  <a:lnTo>
                    <a:pt x="840574" y="15303"/>
                  </a:lnTo>
                  <a:lnTo>
                    <a:pt x="827506" y="16891"/>
                  </a:lnTo>
                  <a:lnTo>
                    <a:pt x="788568" y="52793"/>
                  </a:lnTo>
                  <a:lnTo>
                    <a:pt x="741502" y="107543"/>
                  </a:lnTo>
                  <a:lnTo>
                    <a:pt x="720509" y="80733"/>
                  </a:lnTo>
                  <a:lnTo>
                    <a:pt x="702500" y="57810"/>
                  </a:lnTo>
                  <a:lnTo>
                    <a:pt x="689076" y="40601"/>
                  </a:lnTo>
                  <a:lnTo>
                    <a:pt x="681888" y="30899"/>
                  </a:lnTo>
                  <a:lnTo>
                    <a:pt x="670509" y="21056"/>
                  </a:lnTo>
                  <a:lnTo>
                    <a:pt x="657669" y="17513"/>
                  </a:lnTo>
                  <a:lnTo>
                    <a:pt x="645325" y="18999"/>
                  </a:lnTo>
                  <a:lnTo>
                    <a:pt x="635393" y="24206"/>
                  </a:lnTo>
                  <a:lnTo>
                    <a:pt x="628040" y="32308"/>
                  </a:lnTo>
                  <a:lnTo>
                    <a:pt x="623227" y="43319"/>
                  </a:lnTo>
                  <a:lnTo>
                    <a:pt x="622617" y="56273"/>
                  </a:lnTo>
                  <a:lnTo>
                    <a:pt x="627862" y="70192"/>
                  </a:lnTo>
                  <a:lnTo>
                    <a:pt x="635863" y="81597"/>
                  </a:lnTo>
                  <a:lnTo>
                    <a:pt x="651408" y="102120"/>
                  </a:lnTo>
                  <a:lnTo>
                    <a:pt x="672388" y="129247"/>
                  </a:lnTo>
                  <a:lnTo>
                    <a:pt x="696734" y="160439"/>
                  </a:lnTo>
                  <a:lnTo>
                    <a:pt x="652373" y="213233"/>
                  </a:lnTo>
                  <a:lnTo>
                    <a:pt x="636778" y="231851"/>
                  </a:lnTo>
                  <a:lnTo>
                    <a:pt x="627862" y="242697"/>
                  </a:lnTo>
                  <a:lnTo>
                    <a:pt x="618693" y="256679"/>
                  </a:lnTo>
                  <a:lnTo>
                    <a:pt x="613651" y="271741"/>
                  </a:lnTo>
                  <a:lnTo>
                    <a:pt x="614908" y="286486"/>
                  </a:lnTo>
                  <a:lnTo>
                    <a:pt x="624636" y="299478"/>
                  </a:lnTo>
                  <a:lnTo>
                    <a:pt x="638949" y="307467"/>
                  </a:lnTo>
                  <a:lnTo>
                    <a:pt x="651484" y="307797"/>
                  </a:lnTo>
                  <a:lnTo>
                    <a:pt x="663130" y="301980"/>
                  </a:lnTo>
                  <a:lnTo>
                    <a:pt x="697433" y="266077"/>
                  </a:lnTo>
                  <a:lnTo>
                    <a:pt x="740435" y="215709"/>
                  </a:lnTo>
                  <a:lnTo>
                    <a:pt x="760920" y="241554"/>
                  </a:lnTo>
                  <a:lnTo>
                    <a:pt x="792035" y="280289"/>
                  </a:lnTo>
                  <a:lnTo>
                    <a:pt x="825881" y="308368"/>
                  </a:lnTo>
                  <a:lnTo>
                    <a:pt x="840308" y="309562"/>
                  </a:lnTo>
                  <a:lnTo>
                    <a:pt x="854290" y="302285"/>
                  </a:lnTo>
                  <a:lnTo>
                    <a:pt x="864349" y="289636"/>
                  </a:lnTo>
                  <a:lnTo>
                    <a:pt x="866825" y="277456"/>
                  </a:lnTo>
                  <a:lnTo>
                    <a:pt x="863257" y="265125"/>
                  </a:lnTo>
                  <a:lnTo>
                    <a:pt x="831367" y="221145"/>
                  </a:lnTo>
                  <a:lnTo>
                    <a:pt x="784987" y="162598"/>
                  </a:lnTo>
                  <a:lnTo>
                    <a:pt x="811809" y="131102"/>
                  </a:lnTo>
                  <a:lnTo>
                    <a:pt x="835215" y="103797"/>
                  </a:lnTo>
                  <a:lnTo>
                    <a:pt x="852932" y="83337"/>
                  </a:lnTo>
                  <a:lnTo>
                    <a:pt x="862685" y="72351"/>
                  </a:lnTo>
                  <a:lnTo>
                    <a:pt x="870788" y="59029"/>
                  </a:lnTo>
                  <a:lnTo>
                    <a:pt x="872261" y="45427"/>
                  </a:lnTo>
                  <a:close/>
                </a:path>
                <a:path w="1728470" h="322580">
                  <a:moveTo>
                    <a:pt x="1177798" y="37807"/>
                  </a:moveTo>
                  <a:lnTo>
                    <a:pt x="1150251" y="7366"/>
                  </a:lnTo>
                  <a:lnTo>
                    <a:pt x="1052283" y="5397"/>
                  </a:lnTo>
                  <a:lnTo>
                    <a:pt x="989431" y="5397"/>
                  </a:lnTo>
                  <a:lnTo>
                    <a:pt x="937120" y="8242"/>
                  </a:lnTo>
                  <a:lnTo>
                    <a:pt x="913269" y="39751"/>
                  </a:lnTo>
                  <a:lnTo>
                    <a:pt x="917562" y="53555"/>
                  </a:lnTo>
                  <a:lnTo>
                    <a:pt x="925347" y="61861"/>
                  </a:lnTo>
                  <a:lnTo>
                    <a:pt x="936244" y="66078"/>
                  </a:lnTo>
                  <a:lnTo>
                    <a:pt x="949858" y="67602"/>
                  </a:lnTo>
                  <a:lnTo>
                    <a:pt x="958430" y="67779"/>
                  </a:lnTo>
                  <a:lnTo>
                    <a:pt x="973696" y="67665"/>
                  </a:lnTo>
                  <a:lnTo>
                    <a:pt x="994054" y="67310"/>
                  </a:lnTo>
                  <a:lnTo>
                    <a:pt x="1017879" y="66738"/>
                  </a:lnTo>
                  <a:lnTo>
                    <a:pt x="1016863" y="112636"/>
                  </a:lnTo>
                  <a:lnTo>
                    <a:pt x="1016609" y="177393"/>
                  </a:lnTo>
                  <a:lnTo>
                    <a:pt x="1016876" y="239077"/>
                  </a:lnTo>
                  <a:lnTo>
                    <a:pt x="1019670" y="290982"/>
                  </a:lnTo>
                  <a:lnTo>
                    <a:pt x="1049731" y="316534"/>
                  </a:lnTo>
                  <a:lnTo>
                    <a:pt x="1064729" y="313397"/>
                  </a:lnTo>
                  <a:lnTo>
                    <a:pt x="1080020" y="243954"/>
                  </a:lnTo>
                  <a:lnTo>
                    <a:pt x="1080135" y="110426"/>
                  </a:lnTo>
                  <a:lnTo>
                    <a:pt x="1080516" y="66090"/>
                  </a:lnTo>
                  <a:lnTo>
                    <a:pt x="1123264" y="65557"/>
                  </a:lnTo>
                  <a:lnTo>
                    <a:pt x="1138351" y="65493"/>
                  </a:lnTo>
                  <a:lnTo>
                    <a:pt x="1147445" y="65659"/>
                  </a:lnTo>
                  <a:lnTo>
                    <a:pt x="1160449" y="63347"/>
                  </a:lnTo>
                  <a:lnTo>
                    <a:pt x="1169974" y="56515"/>
                  </a:lnTo>
                  <a:lnTo>
                    <a:pt x="1175816" y="47294"/>
                  </a:lnTo>
                  <a:lnTo>
                    <a:pt x="1177798" y="37807"/>
                  </a:lnTo>
                  <a:close/>
                </a:path>
                <a:path w="1728470" h="322580">
                  <a:moveTo>
                    <a:pt x="1728190" y="163144"/>
                  </a:moveTo>
                  <a:lnTo>
                    <a:pt x="1726641" y="155308"/>
                  </a:lnTo>
                  <a:lnTo>
                    <a:pt x="1721929" y="148564"/>
                  </a:lnTo>
                  <a:lnTo>
                    <a:pt x="1569961" y="5207"/>
                  </a:lnTo>
                  <a:lnTo>
                    <a:pt x="1559356" y="0"/>
                  </a:lnTo>
                  <a:lnTo>
                    <a:pt x="1548409" y="1435"/>
                  </a:lnTo>
                  <a:lnTo>
                    <a:pt x="1539849" y="8369"/>
                  </a:lnTo>
                  <a:lnTo>
                    <a:pt x="1536382" y="19672"/>
                  </a:lnTo>
                  <a:lnTo>
                    <a:pt x="1536382" y="50114"/>
                  </a:lnTo>
                  <a:lnTo>
                    <a:pt x="1534833" y="57873"/>
                  </a:lnTo>
                  <a:lnTo>
                    <a:pt x="1530604" y="64185"/>
                  </a:lnTo>
                  <a:lnTo>
                    <a:pt x="1524317" y="68427"/>
                  </a:lnTo>
                  <a:lnTo>
                    <a:pt x="1516583" y="69977"/>
                  </a:lnTo>
                  <a:lnTo>
                    <a:pt x="1356664" y="69977"/>
                  </a:lnTo>
                  <a:lnTo>
                    <a:pt x="1348943" y="71539"/>
                  </a:lnTo>
                  <a:lnTo>
                    <a:pt x="1342644" y="75780"/>
                  </a:lnTo>
                  <a:lnTo>
                    <a:pt x="1338414" y="82092"/>
                  </a:lnTo>
                  <a:lnTo>
                    <a:pt x="1336865" y="89839"/>
                  </a:lnTo>
                  <a:lnTo>
                    <a:pt x="1336865" y="231038"/>
                  </a:lnTo>
                  <a:lnTo>
                    <a:pt x="1338326" y="238950"/>
                  </a:lnTo>
                  <a:lnTo>
                    <a:pt x="1342567" y="245402"/>
                  </a:lnTo>
                  <a:lnTo>
                    <a:pt x="1348905" y="249745"/>
                  </a:lnTo>
                  <a:lnTo>
                    <a:pt x="1356664" y="251333"/>
                  </a:lnTo>
                  <a:lnTo>
                    <a:pt x="1516583" y="251333"/>
                  </a:lnTo>
                  <a:lnTo>
                    <a:pt x="1524317" y="252895"/>
                  </a:lnTo>
                  <a:lnTo>
                    <a:pt x="1530604" y="257136"/>
                  </a:lnTo>
                  <a:lnTo>
                    <a:pt x="1534833" y="263448"/>
                  </a:lnTo>
                  <a:lnTo>
                    <a:pt x="1536382" y="271195"/>
                  </a:lnTo>
                  <a:lnTo>
                    <a:pt x="1536382" y="302501"/>
                  </a:lnTo>
                  <a:lnTo>
                    <a:pt x="1539786" y="313728"/>
                  </a:lnTo>
                  <a:lnTo>
                    <a:pt x="1548231" y="320700"/>
                  </a:lnTo>
                  <a:lnTo>
                    <a:pt x="1559090" y="322237"/>
                  </a:lnTo>
                  <a:lnTo>
                    <a:pt x="1569745" y="317182"/>
                  </a:lnTo>
                  <a:lnTo>
                    <a:pt x="1721713" y="177711"/>
                  </a:lnTo>
                  <a:lnTo>
                    <a:pt x="1726552" y="170980"/>
                  </a:lnTo>
                  <a:lnTo>
                    <a:pt x="1728190" y="163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45899" y="16576488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4661984" y="905262"/>
            <a:ext cx="96329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40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5000" spc="-10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5000" spc="15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21" name="Action Button: Blank 120">
            <a:hlinkClick r:id="rId6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3BF65CE-208F-4F95-A1DB-5F08D5888B73}"/>
              </a:ext>
            </a:extLst>
          </p:cNvPr>
          <p:cNvSpPr/>
          <p:nvPr/>
        </p:nvSpPr>
        <p:spPr>
          <a:xfrm>
            <a:off x="576235" y="16576488"/>
            <a:ext cx="1090129" cy="13254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Action Button: Blank 121">
            <a:hlinkClick r:id="" action="ppaction://hlinkshowjump?jump=nextslide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13FB53E-6412-4090-90CB-8B90E18AE920}"/>
              </a:ext>
            </a:extLst>
          </p:cNvPr>
          <p:cNvSpPr/>
          <p:nvPr/>
        </p:nvSpPr>
        <p:spPr>
          <a:xfrm>
            <a:off x="7006513" y="15225149"/>
            <a:ext cx="1947658" cy="43185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3" name="Action Button: Blank 122">
            <a:hlinkClick r:id="rId8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E9F36F9F-0541-4230-AC90-9132A7091B4C}"/>
              </a:ext>
            </a:extLst>
          </p:cNvPr>
          <p:cNvSpPr/>
          <p:nvPr/>
        </p:nvSpPr>
        <p:spPr>
          <a:xfrm>
            <a:off x="116719" y="0"/>
            <a:ext cx="965270" cy="96170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8831" y="419207"/>
            <a:ext cx="8229507" cy="132697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69343" y="2953353"/>
            <a:ext cx="490156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15" dirty="0">
                <a:latin typeface="Verdana"/>
                <a:cs typeface="Verdana"/>
              </a:rPr>
              <a:t>Video </a:t>
            </a:r>
            <a:r>
              <a:rPr sz="4000" b="1" spc="-110" dirty="0">
                <a:latin typeface="Verdana"/>
                <a:cs typeface="Verdana"/>
              </a:rPr>
              <a:t>Kegunaan</a:t>
            </a:r>
            <a:r>
              <a:rPr sz="4000" b="1" spc="-860" dirty="0">
                <a:latin typeface="Verdana"/>
                <a:cs typeface="Verdana"/>
              </a:rPr>
              <a:t> </a:t>
            </a:r>
            <a:r>
              <a:rPr sz="4000" b="1" spc="120" dirty="0">
                <a:latin typeface="Verdana"/>
                <a:cs typeface="Verdana"/>
              </a:rPr>
              <a:t>Air</a:t>
            </a:r>
            <a:endParaRPr sz="4000" b="1" dirty="0">
              <a:latin typeface="Verdana"/>
              <a:cs typeface="Verdana"/>
            </a:endParaRPr>
          </a:p>
        </p:txBody>
      </p:sp>
      <p:sp>
        <p:nvSpPr>
          <p:cNvPr id="8" name="Action Button: Blank 7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7E622B-615E-43B7-A0B6-AD79141493EC}"/>
              </a:ext>
            </a:extLst>
          </p:cNvPr>
          <p:cNvSpPr/>
          <p:nvPr/>
        </p:nvSpPr>
        <p:spPr>
          <a:xfrm>
            <a:off x="1476665" y="12725400"/>
            <a:ext cx="1838035" cy="6858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E901BAB-8ADB-4E24-9B3A-07FFFE267B3D}"/>
              </a:ext>
            </a:extLst>
          </p:cNvPr>
          <p:cNvSpPr/>
          <p:nvPr/>
        </p:nvSpPr>
        <p:spPr>
          <a:xfrm>
            <a:off x="6743700" y="12725400"/>
            <a:ext cx="2514600" cy="6858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7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598D438-87A9-41DE-8425-FFBEEE10CFDA}"/>
              </a:ext>
            </a:extLst>
          </p:cNvPr>
          <p:cNvSpPr/>
          <p:nvPr/>
        </p:nvSpPr>
        <p:spPr>
          <a:xfrm>
            <a:off x="345899" y="16712519"/>
            <a:ext cx="1448330" cy="122604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8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CD1DA71-CDA1-4847-A0CB-F8F6ADD474B4}"/>
              </a:ext>
            </a:extLst>
          </p:cNvPr>
          <p:cNvSpPr/>
          <p:nvPr/>
        </p:nvSpPr>
        <p:spPr>
          <a:xfrm>
            <a:off x="345899" y="141486"/>
            <a:ext cx="482763" cy="92531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Online Media 11" title="Apa itu Air? Yuk, Cari Tahu Manfaat Air dan Bahaya yang Bisa Terjadi Karena Air!">
            <a:hlinkClick r:id="" action="ppaction://media"/>
            <a:extLst>
              <a:ext uri="{FF2B5EF4-FFF2-40B4-BE49-F238E27FC236}">
                <a16:creationId xmlns:a16="http://schemas.microsoft.com/office/drawing/2014/main" id="{4A7B34E8-31A0-4FC6-BCCB-9DE6232F8FB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467459" y="5342830"/>
            <a:ext cx="7712853" cy="5553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851" y="419207"/>
            <a:ext cx="9925685" cy="17868900"/>
            <a:chOff x="181851" y="419207"/>
            <a:chExt cx="9925685" cy="17868900"/>
          </a:xfrm>
        </p:grpSpPr>
        <p:sp>
          <p:nvSpPr>
            <p:cNvPr id="3" name="object 3"/>
            <p:cNvSpPr/>
            <p:nvPr/>
          </p:nvSpPr>
          <p:spPr>
            <a:xfrm>
              <a:off x="1273914" y="1799205"/>
              <a:ext cx="8138159" cy="11844655"/>
            </a:xfrm>
            <a:custGeom>
              <a:avLst/>
              <a:gdLst/>
              <a:ahLst/>
              <a:cxnLst/>
              <a:rect l="l" t="t" r="r" b="b"/>
              <a:pathLst>
                <a:path w="8138159" h="11844655">
                  <a:moveTo>
                    <a:pt x="8007699" y="11844617"/>
                  </a:moveTo>
                  <a:lnTo>
                    <a:pt x="131641" y="11844617"/>
                  </a:lnTo>
                  <a:lnTo>
                    <a:pt x="80641" y="11834188"/>
                  </a:lnTo>
                  <a:lnTo>
                    <a:pt x="38771" y="11805832"/>
                  </a:lnTo>
                  <a:lnTo>
                    <a:pt x="10425" y="11763946"/>
                  </a:lnTo>
                  <a:lnTo>
                    <a:pt x="0" y="11712927"/>
                  </a:lnTo>
                  <a:lnTo>
                    <a:pt x="0" y="131689"/>
                  </a:lnTo>
                  <a:lnTo>
                    <a:pt x="10425" y="80671"/>
                  </a:lnTo>
                  <a:lnTo>
                    <a:pt x="38771" y="38785"/>
                  </a:lnTo>
                  <a:lnTo>
                    <a:pt x="80641" y="10429"/>
                  </a:lnTo>
                  <a:lnTo>
                    <a:pt x="131641" y="0"/>
                  </a:lnTo>
                  <a:lnTo>
                    <a:pt x="8005896" y="0"/>
                  </a:lnTo>
                  <a:lnTo>
                    <a:pt x="8056896" y="10429"/>
                  </a:lnTo>
                  <a:lnTo>
                    <a:pt x="8098767" y="38785"/>
                  </a:lnTo>
                  <a:lnTo>
                    <a:pt x="8127112" y="80671"/>
                  </a:lnTo>
                  <a:lnTo>
                    <a:pt x="8137538" y="131689"/>
                  </a:lnTo>
                  <a:lnTo>
                    <a:pt x="8137538" y="11711124"/>
                  </a:lnTo>
                  <a:lnTo>
                    <a:pt x="8131652" y="11753408"/>
                  </a:lnTo>
                  <a:lnTo>
                    <a:pt x="8113388" y="11790065"/>
                  </a:lnTo>
                  <a:lnTo>
                    <a:pt x="8085083" y="11818928"/>
                  </a:lnTo>
                  <a:lnTo>
                    <a:pt x="8049074" y="11837834"/>
                  </a:lnTo>
                  <a:lnTo>
                    <a:pt x="8007699" y="118446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8831" y="1754106"/>
              <a:ext cx="8229600" cy="11934825"/>
            </a:xfrm>
            <a:custGeom>
              <a:avLst/>
              <a:gdLst/>
              <a:ahLst/>
              <a:cxnLst/>
              <a:rect l="l" t="t" r="r" b="b"/>
              <a:pathLst>
                <a:path w="8229600" h="11934825">
                  <a:moveTo>
                    <a:pt x="8052782" y="11934815"/>
                  </a:moveTo>
                  <a:lnTo>
                    <a:pt x="176724" y="11934815"/>
                  </a:lnTo>
                  <a:lnTo>
                    <a:pt x="129821" y="11928485"/>
                  </a:lnTo>
                  <a:lnTo>
                    <a:pt x="87627" y="11910629"/>
                  </a:lnTo>
                  <a:lnTo>
                    <a:pt x="51845" y="11882951"/>
                  </a:lnTo>
                  <a:lnTo>
                    <a:pt x="24177" y="11847156"/>
                  </a:lnTo>
                  <a:lnTo>
                    <a:pt x="6328" y="11804947"/>
                  </a:lnTo>
                  <a:lnTo>
                    <a:pt x="0" y="11758027"/>
                  </a:lnTo>
                  <a:lnTo>
                    <a:pt x="0" y="176788"/>
                  </a:lnTo>
                  <a:lnTo>
                    <a:pt x="6328" y="129868"/>
                  </a:lnTo>
                  <a:lnTo>
                    <a:pt x="24177" y="87659"/>
                  </a:lnTo>
                  <a:lnTo>
                    <a:pt x="51845" y="51863"/>
                  </a:lnTo>
                  <a:lnTo>
                    <a:pt x="87627" y="24186"/>
                  </a:lnTo>
                  <a:lnTo>
                    <a:pt x="129821" y="6330"/>
                  </a:lnTo>
                  <a:lnTo>
                    <a:pt x="176724" y="0"/>
                  </a:lnTo>
                  <a:lnTo>
                    <a:pt x="8052782" y="0"/>
                  </a:lnTo>
                  <a:lnTo>
                    <a:pt x="8099685" y="6330"/>
                  </a:lnTo>
                  <a:lnTo>
                    <a:pt x="8141879" y="24186"/>
                  </a:lnTo>
                  <a:lnTo>
                    <a:pt x="8177662" y="51863"/>
                  </a:lnTo>
                  <a:lnTo>
                    <a:pt x="8203109" y="84786"/>
                  </a:lnTo>
                  <a:lnTo>
                    <a:pt x="176724" y="84786"/>
                  </a:lnTo>
                  <a:lnTo>
                    <a:pt x="141052" y="92058"/>
                  </a:lnTo>
                  <a:lnTo>
                    <a:pt x="111805" y="111845"/>
                  </a:lnTo>
                  <a:lnTo>
                    <a:pt x="92025" y="141103"/>
                  </a:lnTo>
                  <a:lnTo>
                    <a:pt x="84755" y="176788"/>
                  </a:lnTo>
                  <a:lnTo>
                    <a:pt x="84755" y="11758027"/>
                  </a:lnTo>
                  <a:lnTo>
                    <a:pt x="92025" y="11793712"/>
                  </a:lnTo>
                  <a:lnTo>
                    <a:pt x="111805" y="11822970"/>
                  </a:lnTo>
                  <a:lnTo>
                    <a:pt x="141052" y="11842757"/>
                  </a:lnTo>
                  <a:lnTo>
                    <a:pt x="176724" y="11850029"/>
                  </a:lnTo>
                  <a:lnTo>
                    <a:pt x="8203109" y="11850029"/>
                  </a:lnTo>
                  <a:lnTo>
                    <a:pt x="8177662" y="11882951"/>
                  </a:lnTo>
                  <a:lnTo>
                    <a:pt x="8141879" y="11910629"/>
                  </a:lnTo>
                  <a:lnTo>
                    <a:pt x="8099685" y="11928485"/>
                  </a:lnTo>
                  <a:lnTo>
                    <a:pt x="8052782" y="11934815"/>
                  </a:lnTo>
                  <a:close/>
                </a:path>
                <a:path w="8229600" h="11934825">
                  <a:moveTo>
                    <a:pt x="8203109" y="11850029"/>
                  </a:moveTo>
                  <a:lnTo>
                    <a:pt x="8052782" y="11850029"/>
                  </a:lnTo>
                  <a:lnTo>
                    <a:pt x="8088454" y="11842757"/>
                  </a:lnTo>
                  <a:lnTo>
                    <a:pt x="8117702" y="11822970"/>
                  </a:lnTo>
                  <a:lnTo>
                    <a:pt x="8137482" y="11793712"/>
                  </a:lnTo>
                  <a:lnTo>
                    <a:pt x="8144751" y="11758027"/>
                  </a:lnTo>
                  <a:lnTo>
                    <a:pt x="8144751" y="176788"/>
                  </a:lnTo>
                  <a:lnTo>
                    <a:pt x="8137482" y="141103"/>
                  </a:lnTo>
                  <a:lnTo>
                    <a:pt x="8117702" y="111845"/>
                  </a:lnTo>
                  <a:lnTo>
                    <a:pt x="8088454" y="92058"/>
                  </a:lnTo>
                  <a:lnTo>
                    <a:pt x="8052782" y="84786"/>
                  </a:lnTo>
                  <a:lnTo>
                    <a:pt x="8203109" y="84786"/>
                  </a:lnTo>
                  <a:lnTo>
                    <a:pt x="8205329" y="87659"/>
                  </a:lnTo>
                  <a:lnTo>
                    <a:pt x="8223179" y="129868"/>
                  </a:lnTo>
                  <a:lnTo>
                    <a:pt x="8229507" y="176788"/>
                  </a:lnTo>
                  <a:lnTo>
                    <a:pt x="8229507" y="11758027"/>
                  </a:lnTo>
                  <a:lnTo>
                    <a:pt x="8223179" y="11804947"/>
                  </a:lnTo>
                  <a:lnTo>
                    <a:pt x="8205329" y="11847156"/>
                  </a:lnTo>
                  <a:lnTo>
                    <a:pt x="8203109" y="11850029"/>
                  </a:lnTo>
                  <a:close/>
                </a:path>
              </a:pathLst>
            </a:custGeom>
            <a:solidFill>
              <a:srgbClr val="1F6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8183" y="567171"/>
              <a:ext cx="1111885" cy="1489075"/>
            </a:xfrm>
            <a:custGeom>
              <a:avLst/>
              <a:gdLst/>
              <a:ahLst/>
              <a:cxnLst/>
              <a:rect l="l" t="t" r="r" b="b"/>
              <a:pathLst>
                <a:path w="1111885" h="1489075">
                  <a:moveTo>
                    <a:pt x="556071" y="1488722"/>
                  </a:moveTo>
                  <a:lnTo>
                    <a:pt x="508054" y="1486680"/>
                  </a:lnTo>
                  <a:lnTo>
                    <a:pt x="461177" y="1480667"/>
                  </a:lnTo>
                  <a:lnTo>
                    <a:pt x="415609" y="1470849"/>
                  </a:lnTo>
                  <a:lnTo>
                    <a:pt x="371514" y="1457393"/>
                  </a:lnTo>
                  <a:lnTo>
                    <a:pt x="329060" y="1440467"/>
                  </a:lnTo>
                  <a:lnTo>
                    <a:pt x="288412" y="1420237"/>
                  </a:lnTo>
                  <a:lnTo>
                    <a:pt x="249737" y="1396870"/>
                  </a:lnTo>
                  <a:lnTo>
                    <a:pt x="213200" y="1370534"/>
                  </a:lnTo>
                  <a:lnTo>
                    <a:pt x="178969" y="1341395"/>
                  </a:lnTo>
                  <a:lnTo>
                    <a:pt x="147208" y="1309621"/>
                  </a:lnTo>
                  <a:lnTo>
                    <a:pt x="118086" y="1275378"/>
                  </a:lnTo>
                  <a:lnTo>
                    <a:pt x="91767" y="1238833"/>
                  </a:lnTo>
                  <a:lnTo>
                    <a:pt x="68418" y="1200154"/>
                  </a:lnTo>
                  <a:lnTo>
                    <a:pt x="48205" y="1159507"/>
                  </a:lnTo>
                  <a:lnTo>
                    <a:pt x="31294" y="1117060"/>
                  </a:lnTo>
                  <a:lnTo>
                    <a:pt x="17852" y="1072979"/>
                  </a:lnTo>
                  <a:lnTo>
                    <a:pt x="8045" y="1027432"/>
                  </a:lnTo>
                  <a:lnTo>
                    <a:pt x="2039" y="980585"/>
                  </a:lnTo>
                  <a:lnTo>
                    <a:pt x="0" y="932606"/>
                  </a:lnTo>
                  <a:lnTo>
                    <a:pt x="87053" y="657211"/>
                  </a:lnTo>
                  <a:lnTo>
                    <a:pt x="278184" y="351036"/>
                  </a:lnTo>
                  <a:lnTo>
                    <a:pt x="469241" y="102494"/>
                  </a:lnTo>
                  <a:lnTo>
                    <a:pt x="556071" y="0"/>
                  </a:lnTo>
                  <a:lnTo>
                    <a:pt x="877355" y="366262"/>
                  </a:lnTo>
                  <a:lnTo>
                    <a:pt x="1042339" y="585496"/>
                  </a:lnTo>
                  <a:lnTo>
                    <a:pt x="1103123" y="745134"/>
                  </a:lnTo>
                  <a:lnTo>
                    <a:pt x="1111806" y="932606"/>
                  </a:lnTo>
                  <a:lnTo>
                    <a:pt x="1109763" y="980585"/>
                  </a:lnTo>
                  <a:lnTo>
                    <a:pt x="1103748" y="1027432"/>
                  </a:lnTo>
                  <a:lnTo>
                    <a:pt x="1093927" y="1072979"/>
                  </a:lnTo>
                  <a:lnTo>
                    <a:pt x="1080469" y="1117060"/>
                  </a:lnTo>
                  <a:lnTo>
                    <a:pt x="1063540" y="1159507"/>
                  </a:lnTo>
                  <a:lnTo>
                    <a:pt x="1043309" y="1200154"/>
                  </a:lnTo>
                  <a:lnTo>
                    <a:pt x="1019943" y="1238833"/>
                  </a:lnTo>
                  <a:lnTo>
                    <a:pt x="993610" y="1275378"/>
                  </a:lnTo>
                  <a:lnTo>
                    <a:pt x="964478" y="1309621"/>
                  </a:lnTo>
                  <a:lnTo>
                    <a:pt x="932714" y="1341395"/>
                  </a:lnTo>
                  <a:lnTo>
                    <a:pt x="898486" y="1370534"/>
                  </a:lnTo>
                  <a:lnTo>
                    <a:pt x="861961" y="1396870"/>
                  </a:lnTo>
                  <a:lnTo>
                    <a:pt x="823308" y="1420237"/>
                  </a:lnTo>
                  <a:lnTo>
                    <a:pt x="782693" y="1440467"/>
                  </a:lnTo>
                  <a:lnTo>
                    <a:pt x="740285" y="1457393"/>
                  </a:lnTo>
                  <a:lnTo>
                    <a:pt x="696251" y="1470849"/>
                  </a:lnTo>
                  <a:lnTo>
                    <a:pt x="650759" y="1480667"/>
                  </a:lnTo>
                  <a:lnTo>
                    <a:pt x="603977" y="1486680"/>
                  </a:lnTo>
                  <a:lnTo>
                    <a:pt x="556071" y="1488722"/>
                  </a:lnTo>
                  <a:close/>
                </a:path>
              </a:pathLst>
            </a:custGeom>
            <a:solidFill>
              <a:srgbClr val="ABD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6006" y="419207"/>
              <a:ext cx="1369060" cy="1805939"/>
            </a:xfrm>
            <a:custGeom>
              <a:avLst/>
              <a:gdLst/>
              <a:ahLst/>
              <a:cxnLst/>
              <a:rect l="l" t="t" r="r" b="b"/>
              <a:pathLst>
                <a:path w="1369060" h="1805939">
                  <a:moveTo>
                    <a:pt x="684646" y="1805463"/>
                  </a:moveTo>
                  <a:lnTo>
                    <a:pt x="635827" y="1803740"/>
                  </a:lnTo>
                  <a:lnTo>
                    <a:pt x="587922" y="1798651"/>
                  </a:lnTo>
                  <a:lnTo>
                    <a:pt x="541048" y="1790312"/>
                  </a:lnTo>
                  <a:lnTo>
                    <a:pt x="495323" y="1778839"/>
                  </a:lnTo>
                  <a:lnTo>
                    <a:pt x="450862" y="1764349"/>
                  </a:lnTo>
                  <a:lnTo>
                    <a:pt x="407783" y="1746960"/>
                  </a:lnTo>
                  <a:lnTo>
                    <a:pt x="366203" y="1726788"/>
                  </a:lnTo>
                  <a:lnTo>
                    <a:pt x="326237" y="1703949"/>
                  </a:lnTo>
                  <a:lnTo>
                    <a:pt x="288004" y="1678561"/>
                  </a:lnTo>
                  <a:lnTo>
                    <a:pt x="251620" y="1650740"/>
                  </a:lnTo>
                  <a:lnTo>
                    <a:pt x="217201" y="1620602"/>
                  </a:lnTo>
                  <a:lnTo>
                    <a:pt x="184864" y="1588266"/>
                  </a:lnTo>
                  <a:lnTo>
                    <a:pt x="154727" y="1553846"/>
                  </a:lnTo>
                  <a:lnTo>
                    <a:pt x="126905" y="1517461"/>
                  </a:lnTo>
                  <a:lnTo>
                    <a:pt x="101516" y="1479227"/>
                  </a:lnTo>
                  <a:lnTo>
                    <a:pt x="78677" y="1439261"/>
                  </a:lnTo>
                  <a:lnTo>
                    <a:pt x="58504" y="1397679"/>
                  </a:lnTo>
                  <a:lnTo>
                    <a:pt x="41114" y="1354598"/>
                  </a:lnTo>
                  <a:lnTo>
                    <a:pt x="26624" y="1310135"/>
                  </a:lnTo>
                  <a:lnTo>
                    <a:pt x="15151" y="1264407"/>
                  </a:lnTo>
                  <a:lnTo>
                    <a:pt x="6811" y="1217530"/>
                  </a:lnTo>
                  <a:lnTo>
                    <a:pt x="1722" y="1169621"/>
                  </a:lnTo>
                  <a:lnTo>
                    <a:pt x="0" y="1120797"/>
                  </a:lnTo>
                  <a:lnTo>
                    <a:pt x="2576" y="1078613"/>
                  </a:lnTo>
                  <a:lnTo>
                    <a:pt x="9941" y="1033917"/>
                  </a:lnTo>
                  <a:lnTo>
                    <a:pt x="21720" y="987019"/>
                  </a:lnTo>
                  <a:lnTo>
                    <a:pt x="37539" y="938233"/>
                  </a:lnTo>
                  <a:lnTo>
                    <a:pt x="57023" y="887870"/>
                  </a:lnTo>
                  <a:lnTo>
                    <a:pt x="79798" y="836243"/>
                  </a:lnTo>
                  <a:lnTo>
                    <a:pt x="105489" y="783664"/>
                  </a:lnTo>
                  <a:lnTo>
                    <a:pt x="133722" y="730444"/>
                  </a:lnTo>
                  <a:lnTo>
                    <a:pt x="164122" y="676896"/>
                  </a:lnTo>
                  <a:lnTo>
                    <a:pt x="196315" y="623332"/>
                  </a:lnTo>
                  <a:lnTo>
                    <a:pt x="229926" y="570064"/>
                  </a:lnTo>
                  <a:lnTo>
                    <a:pt x="264582" y="517404"/>
                  </a:lnTo>
                  <a:lnTo>
                    <a:pt x="299906" y="465664"/>
                  </a:lnTo>
                  <a:lnTo>
                    <a:pt x="335526" y="415156"/>
                  </a:lnTo>
                  <a:lnTo>
                    <a:pt x="371066" y="366193"/>
                  </a:lnTo>
                  <a:lnTo>
                    <a:pt x="406152" y="319086"/>
                  </a:lnTo>
                  <a:lnTo>
                    <a:pt x="440410" y="274147"/>
                  </a:lnTo>
                  <a:lnTo>
                    <a:pt x="473465" y="231689"/>
                  </a:lnTo>
                  <a:lnTo>
                    <a:pt x="504942" y="192023"/>
                  </a:lnTo>
                  <a:lnTo>
                    <a:pt x="561667" y="122317"/>
                  </a:lnTo>
                  <a:lnTo>
                    <a:pt x="625561" y="46505"/>
                  </a:lnTo>
                  <a:lnTo>
                    <a:pt x="655038" y="12679"/>
                  </a:lnTo>
                  <a:lnTo>
                    <a:pt x="684658" y="0"/>
                  </a:lnTo>
                  <a:lnTo>
                    <a:pt x="700774" y="3169"/>
                  </a:lnTo>
                  <a:lnTo>
                    <a:pt x="749357" y="53235"/>
                  </a:lnTo>
                  <a:lnTo>
                    <a:pt x="803701" y="117963"/>
                  </a:lnTo>
                  <a:lnTo>
                    <a:pt x="837846" y="159654"/>
                  </a:lnTo>
                  <a:lnTo>
                    <a:pt x="875613" y="206681"/>
                  </a:lnTo>
                  <a:lnTo>
                    <a:pt x="916234" y="258386"/>
                  </a:lnTo>
                  <a:lnTo>
                    <a:pt x="958941" y="314107"/>
                  </a:lnTo>
                  <a:lnTo>
                    <a:pt x="1002964" y="373185"/>
                  </a:lnTo>
                  <a:lnTo>
                    <a:pt x="1047533" y="434958"/>
                  </a:lnTo>
                  <a:lnTo>
                    <a:pt x="1091882" y="498768"/>
                  </a:lnTo>
                  <a:lnTo>
                    <a:pt x="1098048" y="528482"/>
                  </a:lnTo>
                  <a:lnTo>
                    <a:pt x="1092423" y="542605"/>
                  </a:lnTo>
                  <a:lnTo>
                    <a:pt x="1051760" y="560071"/>
                  </a:lnTo>
                  <a:lnTo>
                    <a:pt x="989795" y="490598"/>
                  </a:lnTo>
                  <a:lnTo>
                    <a:pt x="952962" y="439114"/>
                  </a:lnTo>
                  <a:lnTo>
                    <a:pt x="916341" y="389357"/>
                  </a:lnTo>
                  <a:lnTo>
                    <a:pt x="880379" y="341711"/>
                  </a:lnTo>
                  <a:lnTo>
                    <a:pt x="845525" y="296560"/>
                  </a:lnTo>
                  <a:lnTo>
                    <a:pt x="812224" y="254288"/>
                  </a:lnTo>
                  <a:lnTo>
                    <a:pt x="752075" y="179917"/>
                  </a:lnTo>
                  <a:lnTo>
                    <a:pt x="703508" y="121669"/>
                  </a:lnTo>
                  <a:lnTo>
                    <a:pt x="684686" y="99551"/>
                  </a:lnTo>
                  <a:lnTo>
                    <a:pt x="646463" y="144771"/>
                  </a:lnTo>
                  <a:lnTo>
                    <a:pt x="596364" y="205563"/>
                  </a:lnTo>
                  <a:lnTo>
                    <a:pt x="537285" y="279431"/>
                  </a:lnTo>
                  <a:lnTo>
                    <a:pt x="505283" y="320489"/>
                  </a:lnTo>
                  <a:lnTo>
                    <a:pt x="472122" y="363880"/>
                  </a:lnTo>
                  <a:lnTo>
                    <a:pt x="438163" y="409292"/>
                  </a:lnTo>
                  <a:lnTo>
                    <a:pt x="403770" y="456413"/>
                  </a:lnTo>
                  <a:lnTo>
                    <a:pt x="369303" y="504932"/>
                  </a:lnTo>
                  <a:lnTo>
                    <a:pt x="335124" y="554536"/>
                  </a:lnTo>
                  <a:lnTo>
                    <a:pt x="301596" y="604913"/>
                  </a:lnTo>
                  <a:lnTo>
                    <a:pt x="269081" y="655751"/>
                  </a:lnTo>
                  <a:lnTo>
                    <a:pt x="237940" y="706739"/>
                  </a:lnTo>
                  <a:lnTo>
                    <a:pt x="208535" y="757564"/>
                  </a:lnTo>
                  <a:lnTo>
                    <a:pt x="181228" y="807915"/>
                  </a:lnTo>
                  <a:lnTo>
                    <a:pt x="156382" y="857479"/>
                  </a:lnTo>
                  <a:lnTo>
                    <a:pt x="134358" y="905945"/>
                  </a:lnTo>
                  <a:lnTo>
                    <a:pt x="115519" y="953000"/>
                  </a:lnTo>
                  <a:lnTo>
                    <a:pt x="100225" y="998333"/>
                  </a:lnTo>
                  <a:lnTo>
                    <a:pt x="88839" y="1041631"/>
                  </a:lnTo>
                  <a:lnTo>
                    <a:pt x="81724" y="1082583"/>
                  </a:lnTo>
                  <a:lnTo>
                    <a:pt x="79240" y="1120877"/>
                  </a:lnTo>
                  <a:lnTo>
                    <a:pt x="81065" y="1168106"/>
                  </a:lnTo>
                  <a:lnTo>
                    <a:pt x="86449" y="1214352"/>
                  </a:lnTo>
                  <a:lnTo>
                    <a:pt x="95258" y="1259482"/>
                  </a:lnTo>
                  <a:lnTo>
                    <a:pt x="107354" y="1303358"/>
                  </a:lnTo>
                  <a:lnTo>
                    <a:pt x="122604" y="1345846"/>
                  </a:lnTo>
                  <a:lnTo>
                    <a:pt x="140870" y="1386809"/>
                  </a:lnTo>
                  <a:lnTo>
                    <a:pt x="162017" y="1426112"/>
                  </a:lnTo>
                  <a:lnTo>
                    <a:pt x="185910" y="1463620"/>
                  </a:lnTo>
                  <a:lnTo>
                    <a:pt x="212413" y="1499196"/>
                  </a:lnTo>
                  <a:lnTo>
                    <a:pt x="241390" y="1532706"/>
                  </a:lnTo>
                  <a:lnTo>
                    <a:pt x="272706" y="1564014"/>
                  </a:lnTo>
                  <a:lnTo>
                    <a:pt x="306225" y="1592983"/>
                  </a:lnTo>
                  <a:lnTo>
                    <a:pt x="341811" y="1619479"/>
                  </a:lnTo>
                  <a:lnTo>
                    <a:pt x="379329" y="1643365"/>
                  </a:lnTo>
                  <a:lnTo>
                    <a:pt x="418643" y="1664507"/>
                  </a:lnTo>
                  <a:lnTo>
                    <a:pt x="459617" y="1682768"/>
                  </a:lnTo>
                  <a:lnTo>
                    <a:pt x="502116" y="1698013"/>
                  </a:lnTo>
                  <a:lnTo>
                    <a:pt x="546004" y="1710106"/>
                  </a:lnTo>
                  <a:lnTo>
                    <a:pt x="591146" y="1718912"/>
                  </a:lnTo>
                  <a:lnTo>
                    <a:pt x="637405" y="1724295"/>
                  </a:lnTo>
                  <a:lnTo>
                    <a:pt x="684646" y="1726120"/>
                  </a:lnTo>
                  <a:lnTo>
                    <a:pt x="731856" y="1724295"/>
                  </a:lnTo>
                  <a:lnTo>
                    <a:pt x="778083" y="1718912"/>
                  </a:lnTo>
                  <a:lnTo>
                    <a:pt x="823193" y="1710106"/>
                  </a:lnTo>
                  <a:lnTo>
                    <a:pt x="867049" y="1698012"/>
                  </a:lnTo>
                  <a:lnTo>
                    <a:pt x="909516" y="1682767"/>
                  </a:lnTo>
                  <a:lnTo>
                    <a:pt x="950459" y="1664505"/>
                  </a:lnTo>
                  <a:lnTo>
                    <a:pt x="989743" y="1643362"/>
                  </a:lnTo>
                  <a:lnTo>
                    <a:pt x="1027231" y="1619474"/>
                  </a:lnTo>
                  <a:lnTo>
                    <a:pt x="1062788" y="1592977"/>
                  </a:lnTo>
                  <a:lnTo>
                    <a:pt x="1096279" y="1564005"/>
                  </a:lnTo>
                  <a:lnTo>
                    <a:pt x="1127569" y="1532695"/>
                  </a:lnTo>
                  <a:lnTo>
                    <a:pt x="1156522" y="1499182"/>
                  </a:lnTo>
                  <a:lnTo>
                    <a:pt x="1183002" y="1463601"/>
                  </a:lnTo>
                  <a:lnTo>
                    <a:pt x="1206874" y="1426089"/>
                  </a:lnTo>
                  <a:lnTo>
                    <a:pt x="1228002" y="1386780"/>
                  </a:lnTo>
                  <a:lnTo>
                    <a:pt x="1246252" y="1345810"/>
                  </a:lnTo>
                  <a:lnTo>
                    <a:pt x="1261487" y="1303316"/>
                  </a:lnTo>
                  <a:lnTo>
                    <a:pt x="1273573" y="1259432"/>
                  </a:lnTo>
                  <a:lnTo>
                    <a:pt x="1282373" y="1214293"/>
                  </a:lnTo>
                  <a:lnTo>
                    <a:pt x="1287753" y="1168037"/>
                  </a:lnTo>
                  <a:lnTo>
                    <a:pt x="1289576" y="1120797"/>
                  </a:lnTo>
                  <a:lnTo>
                    <a:pt x="1287109" y="1083081"/>
                  </a:lnTo>
                  <a:lnTo>
                    <a:pt x="1279723" y="1041276"/>
                  </a:lnTo>
                  <a:lnTo>
                    <a:pt x="1267440" y="995522"/>
                  </a:lnTo>
                  <a:lnTo>
                    <a:pt x="1250283" y="945961"/>
                  </a:lnTo>
                  <a:lnTo>
                    <a:pt x="1247709" y="930436"/>
                  </a:lnTo>
                  <a:lnTo>
                    <a:pt x="1251164" y="915629"/>
                  </a:lnTo>
                  <a:lnTo>
                    <a:pt x="1259914" y="903194"/>
                  </a:lnTo>
                  <a:lnTo>
                    <a:pt x="1273224" y="894787"/>
                  </a:lnTo>
                  <a:lnTo>
                    <a:pt x="1288749" y="892209"/>
                  </a:lnTo>
                  <a:lnTo>
                    <a:pt x="1303537" y="895664"/>
                  </a:lnTo>
                  <a:lnTo>
                    <a:pt x="1343725" y="974142"/>
                  </a:lnTo>
                  <a:lnTo>
                    <a:pt x="1357636" y="1026920"/>
                  </a:lnTo>
                  <a:lnTo>
                    <a:pt x="1366014" y="1075866"/>
                  </a:lnTo>
                  <a:lnTo>
                    <a:pt x="1368816" y="1120797"/>
                  </a:lnTo>
                  <a:lnTo>
                    <a:pt x="1367098" y="1169621"/>
                  </a:lnTo>
                  <a:lnTo>
                    <a:pt x="1362014" y="1217530"/>
                  </a:lnTo>
                  <a:lnTo>
                    <a:pt x="1353683" y="1264407"/>
                  </a:lnTo>
                  <a:lnTo>
                    <a:pt x="1342220" y="1310135"/>
                  </a:lnTo>
                  <a:lnTo>
                    <a:pt x="1327743" y="1354598"/>
                  </a:lnTo>
                  <a:lnTo>
                    <a:pt x="1310367" y="1397679"/>
                  </a:lnTo>
                  <a:lnTo>
                    <a:pt x="1290211" y="1439261"/>
                  </a:lnTo>
                  <a:lnTo>
                    <a:pt x="1267389" y="1479227"/>
                  </a:lnTo>
                  <a:lnTo>
                    <a:pt x="1242020" y="1517461"/>
                  </a:lnTo>
                  <a:lnTo>
                    <a:pt x="1214219" y="1553846"/>
                  </a:lnTo>
                  <a:lnTo>
                    <a:pt x="1184104" y="1588266"/>
                  </a:lnTo>
                  <a:lnTo>
                    <a:pt x="1151791" y="1620602"/>
                  </a:lnTo>
                  <a:lnTo>
                    <a:pt x="1117396" y="1650740"/>
                  </a:lnTo>
                  <a:lnTo>
                    <a:pt x="1081037" y="1678561"/>
                  </a:lnTo>
                  <a:lnTo>
                    <a:pt x="1042830" y="1703949"/>
                  </a:lnTo>
                  <a:lnTo>
                    <a:pt x="1002891" y="1726788"/>
                  </a:lnTo>
                  <a:lnTo>
                    <a:pt x="961338" y="1746960"/>
                  </a:lnTo>
                  <a:lnTo>
                    <a:pt x="918287" y="1764349"/>
                  </a:lnTo>
                  <a:lnTo>
                    <a:pt x="873855" y="1778839"/>
                  </a:lnTo>
                  <a:lnTo>
                    <a:pt x="828158" y="1790312"/>
                  </a:lnTo>
                  <a:lnTo>
                    <a:pt x="781313" y="1798651"/>
                  </a:lnTo>
                  <a:lnTo>
                    <a:pt x="733437" y="1803740"/>
                  </a:lnTo>
                  <a:lnTo>
                    <a:pt x="684646" y="1805463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4319" y="917460"/>
              <a:ext cx="485140" cy="560705"/>
            </a:xfrm>
            <a:custGeom>
              <a:avLst/>
              <a:gdLst/>
              <a:ahLst/>
              <a:cxnLst/>
              <a:rect l="l" t="t" r="r" b="b"/>
              <a:pathLst>
                <a:path w="485139" h="560705">
                  <a:moveTo>
                    <a:pt x="3548" y="560585"/>
                  </a:moveTo>
                  <a:lnTo>
                    <a:pt x="0" y="515768"/>
                  </a:lnTo>
                  <a:lnTo>
                    <a:pt x="708" y="470289"/>
                  </a:lnTo>
                  <a:lnTo>
                    <a:pt x="5674" y="424528"/>
                  </a:lnTo>
                  <a:lnTo>
                    <a:pt x="14901" y="378862"/>
                  </a:lnTo>
                  <a:lnTo>
                    <a:pt x="28391" y="333671"/>
                  </a:lnTo>
                  <a:lnTo>
                    <a:pt x="46145" y="289332"/>
                  </a:lnTo>
                  <a:lnTo>
                    <a:pt x="68166" y="246225"/>
                  </a:lnTo>
                  <a:lnTo>
                    <a:pt x="94456" y="204729"/>
                  </a:lnTo>
                  <a:lnTo>
                    <a:pt x="125018" y="165221"/>
                  </a:lnTo>
                  <a:lnTo>
                    <a:pt x="163362" y="124795"/>
                  </a:lnTo>
                  <a:lnTo>
                    <a:pt x="204476" y="89920"/>
                  </a:lnTo>
                  <a:lnTo>
                    <a:pt x="247853" y="60644"/>
                  </a:lnTo>
                  <a:lnTo>
                    <a:pt x="292992" y="37019"/>
                  </a:lnTo>
                  <a:lnTo>
                    <a:pt x="339387" y="19092"/>
                  </a:lnTo>
                  <a:lnTo>
                    <a:pt x="386535" y="6914"/>
                  </a:lnTo>
                  <a:lnTo>
                    <a:pt x="433932" y="533"/>
                  </a:lnTo>
                  <a:lnTo>
                    <a:pt x="481074" y="0"/>
                  </a:lnTo>
                  <a:lnTo>
                    <a:pt x="484657" y="44753"/>
                  </a:lnTo>
                  <a:lnTo>
                    <a:pt x="483977" y="90187"/>
                  </a:lnTo>
                  <a:lnTo>
                    <a:pt x="479032" y="135920"/>
                  </a:lnTo>
                  <a:lnTo>
                    <a:pt x="469821" y="181571"/>
                  </a:lnTo>
                  <a:lnTo>
                    <a:pt x="456343" y="226759"/>
                  </a:lnTo>
                  <a:lnTo>
                    <a:pt x="438597" y="271104"/>
                  </a:lnTo>
                  <a:lnTo>
                    <a:pt x="416582" y="314223"/>
                  </a:lnTo>
                  <a:lnTo>
                    <a:pt x="390298" y="355737"/>
                  </a:lnTo>
                  <a:lnTo>
                    <a:pt x="359742" y="395264"/>
                  </a:lnTo>
                  <a:lnTo>
                    <a:pt x="321370" y="435686"/>
                  </a:lnTo>
                  <a:lnTo>
                    <a:pt x="280243" y="470553"/>
                  </a:lnTo>
                  <a:lnTo>
                    <a:pt x="236861" y="499819"/>
                  </a:lnTo>
                  <a:lnTo>
                    <a:pt x="191721" y="523441"/>
                  </a:lnTo>
                  <a:lnTo>
                    <a:pt x="145322" y="541373"/>
                  </a:lnTo>
                  <a:lnTo>
                    <a:pt x="98161" y="553571"/>
                  </a:lnTo>
                  <a:lnTo>
                    <a:pt x="50737" y="559990"/>
                  </a:lnTo>
                  <a:lnTo>
                    <a:pt x="3548" y="560585"/>
                  </a:lnTo>
                  <a:close/>
                </a:path>
              </a:pathLst>
            </a:custGeom>
            <a:solidFill>
              <a:srgbClr val="BA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54601" y="877868"/>
              <a:ext cx="564515" cy="640715"/>
            </a:xfrm>
            <a:custGeom>
              <a:avLst/>
              <a:gdLst/>
              <a:ahLst/>
              <a:cxnLst/>
              <a:rect l="l" t="t" r="r" b="b"/>
              <a:pathLst>
                <a:path w="564514" h="640715">
                  <a:moveTo>
                    <a:pt x="62019" y="640285"/>
                  </a:moveTo>
                  <a:lnTo>
                    <a:pt x="55093" y="640285"/>
                  </a:lnTo>
                  <a:lnTo>
                    <a:pt x="48167" y="640086"/>
                  </a:lnTo>
                  <a:lnTo>
                    <a:pt x="8140" y="618523"/>
                  </a:lnTo>
                  <a:lnTo>
                    <a:pt x="0" y="554861"/>
                  </a:lnTo>
                  <a:lnTo>
                    <a:pt x="884" y="504489"/>
                  </a:lnTo>
                  <a:lnTo>
                    <a:pt x="6526" y="454434"/>
                  </a:lnTo>
                  <a:lnTo>
                    <a:pt x="16824" y="405022"/>
                  </a:lnTo>
                  <a:lnTo>
                    <a:pt x="31675" y="356582"/>
                  </a:lnTo>
                  <a:lnTo>
                    <a:pt x="50979" y="309441"/>
                  </a:lnTo>
                  <a:lnTo>
                    <a:pt x="74634" y="263927"/>
                  </a:lnTo>
                  <a:lnTo>
                    <a:pt x="102538" y="220366"/>
                  </a:lnTo>
                  <a:lnTo>
                    <a:pt x="134592" y="179087"/>
                  </a:lnTo>
                  <a:lnTo>
                    <a:pt x="170178" y="141081"/>
                  </a:lnTo>
                  <a:lnTo>
                    <a:pt x="208477" y="107227"/>
                  </a:lnTo>
                  <a:lnTo>
                    <a:pt x="249134" y="77687"/>
                  </a:lnTo>
                  <a:lnTo>
                    <a:pt x="291797" y="52620"/>
                  </a:lnTo>
                  <a:lnTo>
                    <a:pt x="336113" y="32187"/>
                  </a:lnTo>
                  <a:lnTo>
                    <a:pt x="381727" y="16547"/>
                  </a:lnTo>
                  <a:lnTo>
                    <a:pt x="428288" y="5863"/>
                  </a:lnTo>
                  <a:lnTo>
                    <a:pt x="475442" y="294"/>
                  </a:lnTo>
                  <a:lnTo>
                    <a:pt x="522836" y="0"/>
                  </a:lnTo>
                  <a:lnTo>
                    <a:pt x="536378" y="3131"/>
                  </a:lnTo>
                  <a:lnTo>
                    <a:pt x="547719" y="10498"/>
                  </a:lnTo>
                  <a:lnTo>
                    <a:pt x="555930" y="21248"/>
                  </a:lnTo>
                  <a:lnTo>
                    <a:pt x="560084" y="34526"/>
                  </a:lnTo>
                  <a:lnTo>
                    <a:pt x="563646" y="79183"/>
                  </a:lnTo>
                  <a:lnTo>
                    <a:pt x="484535" y="79183"/>
                  </a:lnTo>
                  <a:lnTo>
                    <a:pt x="438924" y="84426"/>
                  </a:lnTo>
                  <a:lnTo>
                    <a:pt x="394009" y="95481"/>
                  </a:lnTo>
                  <a:lnTo>
                    <a:pt x="350219" y="112139"/>
                  </a:lnTo>
                  <a:lnTo>
                    <a:pt x="307982" y="134187"/>
                  </a:lnTo>
                  <a:lnTo>
                    <a:pt x="267728" y="161415"/>
                  </a:lnTo>
                  <a:lnTo>
                    <a:pt x="229884" y="193609"/>
                  </a:lnTo>
                  <a:lnTo>
                    <a:pt x="194880" y="230559"/>
                  </a:lnTo>
                  <a:lnTo>
                    <a:pt x="163436" y="271810"/>
                  </a:lnTo>
                  <a:lnTo>
                    <a:pt x="136683" y="315998"/>
                  </a:lnTo>
                  <a:lnTo>
                    <a:pt x="114801" y="362537"/>
                  </a:lnTo>
                  <a:lnTo>
                    <a:pt x="97968" y="410843"/>
                  </a:lnTo>
                  <a:lnTo>
                    <a:pt x="86365" y="460333"/>
                  </a:lnTo>
                  <a:lnTo>
                    <a:pt x="80170" y="510421"/>
                  </a:lnTo>
                  <a:lnTo>
                    <a:pt x="79562" y="560525"/>
                  </a:lnTo>
                  <a:lnTo>
                    <a:pt x="317055" y="560525"/>
                  </a:lnTo>
                  <a:lnTo>
                    <a:pt x="281073" y="582527"/>
                  </a:lnTo>
                  <a:lnTo>
                    <a:pt x="239285" y="602953"/>
                  </a:lnTo>
                  <a:lnTo>
                    <a:pt x="196203" y="619079"/>
                  </a:lnTo>
                  <a:lnTo>
                    <a:pt x="152110" y="630768"/>
                  </a:lnTo>
                  <a:lnTo>
                    <a:pt x="107288" y="637883"/>
                  </a:lnTo>
                  <a:lnTo>
                    <a:pt x="62019" y="640285"/>
                  </a:lnTo>
                  <a:close/>
                </a:path>
                <a:path w="564514" h="640715">
                  <a:moveTo>
                    <a:pt x="317055" y="560525"/>
                  </a:moveTo>
                  <a:lnTo>
                    <a:pt x="79562" y="560525"/>
                  </a:lnTo>
                  <a:lnTo>
                    <a:pt x="125203" y="555244"/>
                  </a:lnTo>
                  <a:lnTo>
                    <a:pt x="170143" y="544158"/>
                  </a:lnTo>
                  <a:lnTo>
                    <a:pt x="213953" y="527479"/>
                  </a:lnTo>
                  <a:lnTo>
                    <a:pt x="256207" y="505420"/>
                  </a:lnTo>
                  <a:lnTo>
                    <a:pt x="296477" y="478194"/>
                  </a:lnTo>
                  <a:lnTo>
                    <a:pt x="334336" y="446013"/>
                  </a:lnTo>
                  <a:lnTo>
                    <a:pt x="369356" y="409090"/>
                  </a:lnTo>
                  <a:lnTo>
                    <a:pt x="400799" y="367804"/>
                  </a:lnTo>
                  <a:lnTo>
                    <a:pt x="427546" y="323599"/>
                  </a:lnTo>
                  <a:lnTo>
                    <a:pt x="449418" y="277056"/>
                  </a:lnTo>
                  <a:lnTo>
                    <a:pt x="466233" y="228761"/>
                  </a:lnTo>
                  <a:lnTo>
                    <a:pt x="477812" y="179294"/>
                  </a:lnTo>
                  <a:lnTo>
                    <a:pt x="483972" y="129241"/>
                  </a:lnTo>
                  <a:lnTo>
                    <a:pt x="484535" y="79183"/>
                  </a:lnTo>
                  <a:lnTo>
                    <a:pt x="563646" y="79183"/>
                  </a:lnTo>
                  <a:lnTo>
                    <a:pt x="563248" y="135163"/>
                  </a:lnTo>
                  <a:lnTo>
                    <a:pt x="557639" y="185188"/>
                  </a:lnTo>
                  <a:lnTo>
                    <a:pt x="547370" y="234580"/>
                  </a:lnTo>
                  <a:lnTo>
                    <a:pt x="532542" y="283012"/>
                  </a:lnTo>
                  <a:lnTo>
                    <a:pt x="513255" y="330156"/>
                  </a:lnTo>
                  <a:lnTo>
                    <a:pt x="489609" y="375684"/>
                  </a:lnTo>
                  <a:lnTo>
                    <a:pt x="461706" y="419268"/>
                  </a:lnTo>
                  <a:lnTo>
                    <a:pt x="429644" y="460582"/>
                  </a:lnTo>
                  <a:lnTo>
                    <a:pt x="395853" y="496829"/>
                  </a:lnTo>
                  <a:lnTo>
                    <a:pt x="359639" y="529327"/>
                  </a:lnTo>
                  <a:lnTo>
                    <a:pt x="321285" y="557939"/>
                  </a:lnTo>
                  <a:lnTo>
                    <a:pt x="317055" y="560525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64658" y="1316260"/>
              <a:ext cx="463550" cy="451484"/>
            </a:xfrm>
            <a:custGeom>
              <a:avLst/>
              <a:gdLst/>
              <a:ahLst/>
              <a:cxnLst/>
              <a:rect l="l" t="t" r="r" b="b"/>
              <a:pathLst>
                <a:path w="463550" h="451485">
                  <a:moveTo>
                    <a:pt x="462938" y="451086"/>
                  </a:moveTo>
                  <a:lnTo>
                    <a:pt x="413918" y="450007"/>
                  </a:lnTo>
                  <a:lnTo>
                    <a:pt x="364275" y="442825"/>
                  </a:lnTo>
                  <a:lnTo>
                    <a:pt x="314703" y="429598"/>
                  </a:lnTo>
                  <a:lnTo>
                    <a:pt x="265892" y="410385"/>
                  </a:lnTo>
                  <a:lnTo>
                    <a:pt x="218536" y="385244"/>
                  </a:lnTo>
                  <a:lnTo>
                    <a:pt x="173325" y="354233"/>
                  </a:lnTo>
                  <a:lnTo>
                    <a:pt x="130954" y="317411"/>
                  </a:lnTo>
                  <a:lnTo>
                    <a:pt x="93366" y="276223"/>
                  </a:lnTo>
                  <a:lnTo>
                    <a:pt x="62034" y="232574"/>
                  </a:lnTo>
                  <a:lnTo>
                    <a:pt x="36996" y="187109"/>
                  </a:lnTo>
                  <a:lnTo>
                    <a:pt x="18287" y="140474"/>
                  </a:lnTo>
                  <a:lnTo>
                    <a:pt x="5942" y="93314"/>
                  </a:lnTo>
                  <a:lnTo>
                    <a:pt x="0" y="46274"/>
                  </a:lnTo>
                  <a:lnTo>
                    <a:pt x="494" y="0"/>
                  </a:lnTo>
                  <a:lnTo>
                    <a:pt x="49558" y="1075"/>
                  </a:lnTo>
                  <a:lnTo>
                    <a:pt x="99231" y="8248"/>
                  </a:lnTo>
                  <a:lnTo>
                    <a:pt x="148823" y="21461"/>
                  </a:lnTo>
                  <a:lnTo>
                    <a:pt x="197642" y="40657"/>
                  </a:lnTo>
                  <a:lnTo>
                    <a:pt x="244998" y="65779"/>
                  </a:lnTo>
                  <a:lnTo>
                    <a:pt x="290200" y="96771"/>
                  </a:lnTo>
                  <a:lnTo>
                    <a:pt x="332557" y="133575"/>
                  </a:lnTo>
                  <a:lnTo>
                    <a:pt x="370152" y="174780"/>
                  </a:lnTo>
                  <a:lnTo>
                    <a:pt x="401496" y="218446"/>
                  </a:lnTo>
                  <a:lnTo>
                    <a:pt x="426547" y="263927"/>
                  </a:lnTo>
                  <a:lnTo>
                    <a:pt x="445260" y="310576"/>
                  </a:lnTo>
                  <a:lnTo>
                    <a:pt x="457592" y="357750"/>
                  </a:lnTo>
                  <a:lnTo>
                    <a:pt x="463499" y="404802"/>
                  </a:lnTo>
                  <a:lnTo>
                    <a:pt x="462938" y="451086"/>
                  </a:lnTo>
                  <a:close/>
                </a:path>
              </a:pathLst>
            </a:custGeom>
            <a:solidFill>
              <a:srgbClr val="BA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746" y="1155725"/>
              <a:ext cx="863600" cy="855344"/>
            </a:xfrm>
            <a:custGeom>
              <a:avLst/>
              <a:gdLst/>
              <a:ahLst/>
              <a:cxnLst/>
              <a:rect l="l" t="t" r="r" b="b"/>
              <a:pathLst>
                <a:path w="863600" h="855344">
                  <a:moveTo>
                    <a:pt x="863600" y="32410"/>
                  </a:moveTo>
                  <a:lnTo>
                    <a:pt x="857910" y="17729"/>
                  </a:lnTo>
                  <a:lnTo>
                    <a:pt x="846988" y="6413"/>
                  </a:lnTo>
                  <a:lnTo>
                    <a:pt x="833043" y="368"/>
                  </a:lnTo>
                  <a:lnTo>
                    <a:pt x="817854" y="0"/>
                  </a:lnTo>
                  <a:lnTo>
                    <a:pt x="803198" y="5689"/>
                  </a:lnTo>
                  <a:lnTo>
                    <a:pt x="762355" y="36703"/>
                  </a:lnTo>
                  <a:lnTo>
                    <a:pt x="720369" y="74282"/>
                  </a:lnTo>
                  <a:lnTo>
                    <a:pt x="670471" y="126542"/>
                  </a:lnTo>
                  <a:lnTo>
                    <a:pt x="644067" y="158178"/>
                  </a:lnTo>
                  <a:lnTo>
                    <a:pt x="617486" y="193484"/>
                  </a:lnTo>
                  <a:lnTo>
                    <a:pt x="591350" y="232448"/>
                  </a:lnTo>
                  <a:lnTo>
                    <a:pt x="566267" y="275069"/>
                  </a:lnTo>
                  <a:lnTo>
                    <a:pt x="542823" y="321360"/>
                  </a:lnTo>
                  <a:lnTo>
                    <a:pt x="521652" y="371297"/>
                  </a:lnTo>
                  <a:lnTo>
                    <a:pt x="506158" y="416610"/>
                  </a:lnTo>
                  <a:lnTo>
                    <a:pt x="492099" y="386803"/>
                  </a:lnTo>
                  <a:lnTo>
                    <a:pt x="466267" y="344360"/>
                  </a:lnTo>
                  <a:lnTo>
                    <a:pt x="464032" y="341414"/>
                  </a:lnTo>
                  <a:lnTo>
                    <a:pt x="464032" y="571576"/>
                  </a:lnTo>
                  <a:lnTo>
                    <a:pt x="416229" y="565442"/>
                  </a:lnTo>
                  <a:lnTo>
                    <a:pt x="369049" y="553275"/>
                  </a:lnTo>
                  <a:lnTo>
                    <a:pt x="323100" y="535355"/>
                  </a:lnTo>
                  <a:lnTo>
                    <a:pt x="278968" y="511937"/>
                  </a:lnTo>
                  <a:lnTo>
                    <a:pt x="237236" y="483260"/>
                  </a:lnTo>
                  <a:lnTo>
                    <a:pt x="198501" y="449580"/>
                  </a:lnTo>
                  <a:lnTo>
                    <a:pt x="164909" y="412762"/>
                  </a:lnTo>
                  <a:lnTo>
                    <a:pt x="136448" y="373214"/>
                  </a:lnTo>
                  <a:lnTo>
                    <a:pt x="113385" y="331571"/>
                  </a:lnTo>
                  <a:lnTo>
                    <a:pt x="95986" y="288493"/>
                  </a:lnTo>
                  <a:lnTo>
                    <a:pt x="84531" y="244614"/>
                  </a:lnTo>
                  <a:lnTo>
                    <a:pt x="79273" y="200609"/>
                  </a:lnTo>
                  <a:lnTo>
                    <a:pt x="127101" y="206743"/>
                  </a:lnTo>
                  <a:lnTo>
                    <a:pt x="174282" y="218897"/>
                  </a:lnTo>
                  <a:lnTo>
                    <a:pt x="220243" y="236804"/>
                  </a:lnTo>
                  <a:lnTo>
                    <a:pt x="264375" y="260210"/>
                  </a:lnTo>
                  <a:lnTo>
                    <a:pt x="306095" y="288874"/>
                  </a:lnTo>
                  <a:lnTo>
                    <a:pt x="344779" y="322529"/>
                  </a:lnTo>
                  <a:lnTo>
                    <a:pt x="378447" y="359397"/>
                  </a:lnTo>
                  <a:lnTo>
                    <a:pt x="406958" y="398983"/>
                  </a:lnTo>
                  <a:lnTo>
                    <a:pt x="430047" y="440639"/>
                  </a:lnTo>
                  <a:lnTo>
                    <a:pt x="447421" y="483717"/>
                  </a:lnTo>
                  <a:lnTo>
                    <a:pt x="458851" y="527583"/>
                  </a:lnTo>
                  <a:lnTo>
                    <a:pt x="464032" y="571576"/>
                  </a:lnTo>
                  <a:lnTo>
                    <a:pt x="464032" y="341414"/>
                  </a:lnTo>
                  <a:lnTo>
                    <a:pt x="435559" y="303872"/>
                  </a:lnTo>
                  <a:lnTo>
                    <a:pt x="400113" y="265734"/>
                  </a:lnTo>
                  <a:lnTo>
                    <a:pt x="361416" y="231546"/>
                  </a:lnTo>
                  <a:lnTo>
                    <a:pt x="319951" y="201612"/>
                  </a:lnTo>
                  <a:lnTo>
                    <a:pt x="276186" y="176098"/>
                  </a:lnTo>
                  <a:lnTo>
                    <a:pt x="230568" y="155168"/>
                  </a:lnTo>
                  <a:lnTo>
                    <a:pt x="183565" y="139014"/>
                  </a:lnTo>
                  <a:lnTo>
                    <a:pt x="135610" y="127787"/>
                  </a:lnTo>
                  <a:lnTo>
                    <a:pt x="87198" y="121691"/>
                  </a:lnTo>
                  <a:lnTo>
                    <a:pt x="38747" y="120891"/>
                  </a:lnTo>
                  <a:lnTo>
                    <a:pt x="24650" y="124117"/>
                  </a:lnTo>
                  <a:lnTo>
                    <a:pt x="12954" y="131927"/>
                  </a:lnTo>
                  <a:lnTo>
                    <a:pt x="4699" y="143306"/>
                  </a:lnTo>
                  <a:lnTo>
                    <a:pt x="914" y="157302"/>
                  </a:lnTo>
                  <a:lnTo>
                    <a:pt x="0" y="203771"/>
                  </a:lnTo>
                  <a:lnTo>
                    <a:pt x="4737" y="250202"/>
                  </a:lnTo>
                  <a:lnTo>
                    <a:pt x="14986" y="296202"/>
                  </a:lnTo>
                  <a:lnTo>
                    <a:pt x="30568" y="341401"/>
                  </a:lnTo>
                  <a:lnTo>
                    <a:pt x="51333" y="385394"/>
                  </a:lnTo>
                  <a:lnTo>
                    <a:pt x="77139" y="427812"/>
                  </a:lnTo>
                  <a:lnTo>
                    <a:pt x="107823" y="468274"/>
                  </a:lnTo>
                  <a:lnTo>
                    <a:pt x="143217" y="506374"/>
                  </a:lnTo>
                  <a:lnTo>
                    <a:pt x="180098" y="539127"/>
                  </a:lnTo>
                  <a:lnTo>
                    <a:pt x="219468" y="568020"/>
                  </a:lnTo>
                  <a:lnTo>
                    <a:pt x="260959" y="592899"/>
                  </a:lnTo>
                  <a:lnTo>
                    <a:pt x="304203" y="613613"/>
                  </a:lnTo>
                  <a:lnTo>
                    <a:pt x="348818" y="630008"/>
                  </a:lnTo>
                  <a:lnTo>
                    <a:pt x="394411" y="641908"/>
                  </a:lnTo>
                  <a:lnTo>
                    <a:pt x="440626" y="649160"/>
                  </a:lnTo>
                  <a:lnTo>
                    <a:pt x="471043" y="650773"/>
                  </a:lnTo>
                  <a:lnTo>
                    <a:pt x="470750" y="675741"/>
                  </a:lnTo>
                  <a:lnTo>
                    <a:pt x="475818" y="747572"/>
                  </a:lnTo>
                  <a:lnTo>
                    <a:pt x="487362" y="823036"/>
                  </a:lnTo>
                  <a:lnTo>
                    <a:pt x="512838" y="852805"/>
                  </a:lnTo>
                  <a:lnTo>
                    <a:pt x="526224" y="855154"/>
                  </a:lnTo>
                  <a:lnTo>
                    <a:pt x="528739" y="855154"/>
                  </a:lnTo>
                  <a:lnTo>
                    <a:pt x="565048" y="823658"/>
                  </a:lnTo>
                  <a:lnTo>
                    <a:pt x="565175" y="807923"/>
                  </a:lnTo>
                  <a:lnTo>
                    <a:pt x="553923" y="733183"/>
                  </a:lnTo>
                  <a:lnTo>
                    <a:pt x="549516" y="662546"/>
                  </a:lnTo>
                  <a:lnTo>
                    <a:pt x="551243" y="595998"/>
                  </a:lnTo>
                  <a:lnTo>
                    <a:pt x="558419" y="533501"/>
                  </a:lnTo>
                  <a:lnTo>
                    <a:pt x="570331" y="475068"/>
                  </a:lnTo>
                  <a:lnTo>
                    <a:pt x="586308" y="420662"/>
                  </a:lnTo>
                  <a:lnTo>
                    <a:pt x="605637" y="370268"/>
                  </a:lnTo>
                  <a:lnTo>
                    <a:pt x="627634" y="323875"/>
                  </a:lnTo>
                  <a:lnTo>
                    <a:pt x="651586" y="281470"/>
                  </a:lnTo>
                  <a:lnTo>
                    <a:pt x="676808" y="243014"/>
                  </a:lnTo>
                  <a:lnTo>
                    <a:pt x="702589" y="208508"/>
                  </a:lnTo>
                  <a:lnTo>
                    <a:pt x="728256" y="177939"/>
                  </a:lnTo>
                  <a:lnTo>
                    <a:pt x="776427" y="128511"/>
                  </a:lnTo>
                  <a:lnTo>
                    <a:pt x="815721" y="94589"/>
                  </a:lnTo>
                  <a:lnTo>
                    <a:pt x="845883" y="72491"/>
                  </a:lnTo>
                  <a:lnTo>
                    <a:pt x="857186" y="61556"/>
                  </a:lnTo>
                  <a:lnTo>
                    <a:pt x="863219" y="47612"/>
                  </a:lnTo>
                  <a:lnTo>
                    <a:pt x="863600" y="32410"/>
                  </a:lnTo>
                  <a:close/>
                </a:path>
              </a:pathLst>
            </a:custGeom>
            <a:solidFill>
              <a:srgbClr val="45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9441" y="13025446"/>
              <a:ext cx="1758314" cy="390525"/>
            </a:xfrm>
            <a:custGeom>
              <a:avLst/>
              <a:gdLst/>
              <a:ahLst/>
              <a:cxnLst/>
              <a:rect l="l" t="t" r="r" b="b"/>
              <a:pathLst>
                <a:path w="1758314" h="390525">
                  <a:moveTo>
                    <a:pt x="1428798" y="390262"/>
                  </a:moveTo>
                  <a:lnTo>
                    <a:pt x="329337" y="390262"/>
                  </a:lnTo>
                  <a:lnTo>
                    <a:pt x="280655" y="386699"/>
                  </a:lnTo>
                  <a:lnTo>
                    <a:pt x="234196" y="376353"/>
                  </a:lnTo>
                  <a:lnTo>
                    <a:pt x="190468" y="359734"/>
                  </a:lnTo>
                  <a:lnTo>
                    <a:pt x="149980" y="337356"/>
                  </a:lnTo>
                  <a:lnTo>
                    <a:pt x="113241" y="309731"/>
                  </a:lnTo>
                  <a:lnTo>
                    <a:pt x="80758" y="277371"/>
                  </a:lnTo>
                  <a:lnTo>
                    <a:pt x="53041" y="240789"/>
                  </a:lnTo>
                  <a:lnTo>
                    <a:pt x="30598" y="200496"/>
                  </a:lnTo>
                  <a:lnTo>
                    <a:pt x="13938" y="157005"/>
                  </a:lnTo>
                  <a:lnTo>
                    <a:pt x="3569" y="110828"/>
                  </a:lnTo>
                  <a:lnTo>
                    <a:pt x="0" y="62478"/>
                  </a:lnTo>
                  <a:lnTo>
                    <a:pt x="0" y="0"/>
                  </a:lnTo>
                  <a:lnTo>
                    <a:pt x="1758136" y="0"/>
                  </a:lnTo>
                  <a:lnTo>
                    <a:pt x="1758136" y="62478"/>
                  </a:lnTo>
                  <a:lnTo>
                    <a:pt x="1754567" y="110930"/>
                  </a:lnTo>
                  <a:lnTo>
                    <a:pt x="1744198" y="157170"/>
                  </a:lnTo>
                  <a:lnTo>
                    <a:pt x="1727537" y="200692"/>
                  </a:lnTo>
                  <a:lnTo>
                    <a:pt x="1705094" y="240989"/>
                  </a:lnTo>
                  <a:lnTo>
                    <a:pt x="1677377" y="277555"/>
                  </a:lnTo>
                  <a:lnTo>
                    <a:pt x="1644895" y="309884"/>
                  </a:lnTo>
                  <a:lnTo>
                    <a:pt x="1608155" y="337471"/>
                  </a:lnTo>
                  <a:lnTo>
                    <a:pt x="1567667" y="359808"/>
                  </a:lnTo>
                  <a:lnTo>
                    <a:pt x="1523940" y="376389"/>
                  </a:lnTo>
                  <a:lnTo>
                    <a:pt x="1477480" y="386709"/>
                  </a:lnTo>
                  <a:lnTo>
                    <a:pt x="1428798" y="390262"/>
                  </a:lnTo>
                  <a:close/>
                </a:path>
              </a:pathLst>
            </a:custGeom>
            <a:solidFill>
              <a:srgbClr val="E98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9441" y="12672761"/>
              <a:ext cx="1758314" cy="655955"/>
            </a:xfrm>
            <a:custGeom>
              <a:avLst/>
              <a:gdLst/>
              <a:ahLst/>
              <a:cxnLst/>
              <a:rect l="l" t="t" r="r" b="b"/>
              <a:pathLst>
                <a:path w="1758314" h="655955">
                  <a:moveTo>
                    <a:pt x="1428798" y="655568"/>
                  </a:moveTo>
                  <a:lnTo>
                    <a:pt x="329337" y="655568"/>
                  </a:lnTo>
                  <a:lnTo>
                    <a:pt x="280655" y="652005"/>
                  </a:lnTo>
                  <a:lnTo>
                    <a:pt x="234196" y="641659"/>
                  </a:lnTo>
                  <a:lnTo>
                    <a:pt x="190468" y="625040"/>
                  </a:lnTo>
                  <a:lnTo>
                    <a:pt x="149980" y="602662"/>
                  </a:lnTo>
                  <a:lnTo>
                    <a:pt x="113241" y="575037"/>
                  </a:lnTo>
                  <a:lnTo>
                    <a:pt x="80758" y="542677"/>
                  </a:lnTo>
                  <a:lnTo>
                    <a:pt x="53041" y="506095"/>
                  </a:lnTo>
                  <a:lnTo>
                    <a:pt x="30598" y="465802"/>
                  </a:lnTo>
                  <a:lnTo>
                    <a:pt x="13938" y="422311"/>
                  </a:lnTo>
                  <a:lnTo>
                    <a:pt x="3569" y="376134"/>
                  </a:lnTo>
                  <a:lnTo>
                    <a:pt x="0" y="327784"/>
                  </a:lnTo>
                  <a:lnTo>
                    <a:pt x="0" y="323256"/>
                  </a:lnTo>
                  <a:lnTo>
                    <a:pt x="4215" y="275420"/>
                  </a:lnTo>
                  <a:lnTo>
                    <a:pt x="15045" y="229785"/>
                  </a:lnTo>
                  <a:lnTo>
                    <a:pt x="32001" y="186848"/>
                  </a:lnTo>
                  <a:lnTo>
                    <a:pt x="54591" y="147106"/>
                  </a:lnTo>
                  <a:lnTo>
                    <a:pt x="82327" y="111053"/>
                  </a:lnTo>
                  <a:lnTo>
                    <a:pt x="114717" y="79187"/>
                  </a:lnTo>
                  <a:lnTo>
                    <a:pt x="151272" y="52002"/>
                  </a:lnTo>
                  <a:lnTo>
                    <a:pt x="191502" y="29995"/>
                  </a:lnTo>
                  <a:lnTo>
                    <a:pt x="234916" y="13661"/>
                  </a:lnTo>
                  <a:lnTo>
                    <a:pt x="281024" y="3498"/>
                  </a:lnTo>
                  <a:lnTo>
                    <a:pt x="329337" y="0"/>
                  </a:lnTo>
                  <a:lnTo>
                    <a:pt x="1429253" y="0"/>
                  </a:lnTo>
                  <a:lnTo>
                    <a:pt x="1477586" y="3520"/>
                  </a:lnTo>
                  <a:lnTo>
                    <a:pt x="1523746" y="13748"/>
                  </a:lnTo>
                  <a:lnTo>
                    <a:pt x="1567227" y="30188"/>
                  </a:lnTo>
                  <a:lnTo>
                    <a:pt x="1607526" y="52339"/>
                  </a:lnTo>
                  <a:lnTo>
                    <a:pt x="1644138" y="79705"/>
                  </a:lnTo>
                  <a:lnTo>
                    <a:pt x="1676559" y="111788"/>
                  </a:lnTo>
                  <a:lnTo>
                    <a:pt x="1704284" y="148089"/>
                  </a:lnTo>
                  <a:lnTo>
                    <a:pt x="1726808" y="188111"/>
                  </a:lnTo>
                  <a:lnTo>
                    <a:pt x="1743628" y="231355"/>
                  </a:lnTo>
                  <a:lnTo>
                    <a:pt x="1754239" y="277324"/>
                  </a:lnTo>
                  <a:lnTo>
                    <a:pt x="1758136" y="325520"/>
                  </a:lnTo>
                  <a:lnTo>
                    <a:pt x="1758136" y="327784"/>
                  </a:lnTo>
                  <a:lnTo>
                    <a:pt x="1754567" y="376236"/>
                  </a:lnTo>
                  <a:lnTo>
                    <a:pt x="1744198" y="422476"/>
                  </a:lnTo>
                  <a:lnTo>
                    <a:pt x="1727537" y="465998"/>
                  </a:lnTo>
                  <a:lnTo>
                    <a:pt x="1705094" y="506295"/>
                  </a:lnTo>
                  <a:lnTo>
                    <a:pt x="1677377" y="542861"/>
                  </a:lnTo>
                  <a:lnTo>
                    <a:pt x="1644895" y="575190"/>
                  </a:lnTo>
                  <a:lnTo>
                    <a:pt x="1608155" y="602777"/>
                  </a:lnTo>
                  <a:lnTo>
                    <a:pt x="1567667" y="625114"/>
                  </a:lnTo>
                  <a:lnTo>
                    <a:pt x="1523940" y="641695"/>
                  </a:lnTo>
                  <a:lnTo>
                    <a:pt x="1477480" y="652016"/>
                  </a:lnTo>
                  <a:lnTo>
                    <a:pt x="1428798" y="655568"/>
                  </a:lnTo>
                  <a:close/>
                </a:path>
              </a:pathLst>
            </a:custGeom>
            <a:solidFill>
              <a:srgbClr val="FBD1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28869" y="12858385"/>
              <a:ext cx="912494" cy="260985"/>
            </a:xfrm>
            <a:custGeom>
              <a:avLst/>
              <a:gdLst/>
              <a:ahLst/>
              <a:cxnLst/>
              <a:rect l="l" t="t" r="r" b="b"/>
              <a:pathLst>
                <a:path w="912494" h="260984">
                  <a:moveTo>
                    <a:pt x="64139" y="256704"/>
                  </a:moveTo>
                  <a:lnTo>
                    <a:pt x="0" y="256704"/>
                  </a:lnTo>
                  <a:lnTo>
                    <a:pt x="0" y="3169"/>
                  </a:lnTo>
                  <a:lnTo>
                    <a:pt x="60954" y="3169"/>
                  </a:lnTo>
                  <a:lnTo>
                    <a:pt x="105078" y="19467"/>
                  </a:lnTo>
                  <a:lnTo>
                    <a:pt x="117538" y="39388"/>
                  </a:lnTo>
                  <a:lnTo>
                    <a:pt x="38665" y="39388"/>
                  </a:lnTo>
                  <a:lnTo>
                    <a:pt x="38665" y="108205"/>
                  </a:lnTo>
                  <a:lnTo>
                    <a:pt x="113416" y="108205"/>
                  </a:lnTo>
                  <a:lnTo>
                    <a:pt x="106869" y="117012"/>
                  </a:lnTo>
                  <a:lnTo>
                    <a:pt x="95526" y="125409"/>
                  </a:lnTo>
                  <a:lnTo>
                    <a:pt x="102264" y="129215"/>
                  </a:lnTo>
                  <a:lnTo>
                    <a:pt x="108149" y="133784"/>
                  </a:lnTo>
                  <a:lnTo>
                    <a:pt x="113181" y="139033"/>
                  </a:lnTo>
                  <a:lnTo>
                    <a:pt x="117036" y="144424"/>
                  </a:lnTo>
                  <a:lnTo>
                    <a:pt x="38665" y="144424"/>
                  </a:lnTo>
                  <a:lnTo>
                    <a:pt x="38665" y="220484"/>
                  </a:lnTo>
                  <a:lnTo>
                    <a:pt x="120768" y="220484"/>
                  </a:lnTo>
                  <a:lnTo>
                    <a:pt x="120544" y="221333"/>
                  </a:lnTo>
                  <a:lnTo>
                    <a:pt x="89100" y="252629"/>
                  </a:lnTo>
                  <a:lnTo>
                    <a:pt x="77366" y="255685"/>
                  </a:lnTo>
                  <a:lnTo>
                    <a:pt x="64139" y="256704"/>
                  </a:lnTo>
                  <a:close/>
                </a:path>
                <a:path w="912494" h="260984">
                  <a:moveTo>
                    <a:pt x="113416" y="108205"/>
                  </a:moveTo>
                  <a:lnTo>
                    <a:pt x="65048" y="108205"/>
                  </a:lnTo>
                  <a:lnTo>
                    <a:pt x="71872" y="105941"/>
                  </a:lnTo>
                  <a:lnTo>
                    <a:pt x="80969" y="96886"/>
                  </a:lnTo>
                  <a:lnTo>
                    <a:pt x="83244" y="90095"/>
                  </a:lnTo>
                  <a:lnTo>
                    <a:pt x="83244" y="55234"/>
                  </a:lnTo>
                  <a:lnTo>
                    <a:pt x="80969" y="49801"/>
                  </a:lnTo>
                  <a:lnTo>
                    <a:pt x="72781" y="41652"/>
                  </a:lnTo>
                  <a:lnTo>
                    <a:pt x="66868" y="39388"/>
                  </a:lnTo>
                  <a:lnTo>
                    <a:pt x="117538" y="39388"/>
                  </a:lnTo>
                  <a:lnTo>
                    <a:pt x="120431" y="50409"/>
                  </a:lnTo>
                  <a:lnTo>
                    <a:pt x="121454" y="63383"/>
                  </a:lnTo>
                  <a:lnTo>
                    <a:pt x="121454" y="76965"/>
                  </a:lnTo>
                  <a:lnTo>
                    <a:pt x="119834" y="92748"/>
                  </a:lnTo>
                  <a:lnTo>
                    <a:pt x="114972" y="106111"/>
                  </a:lnTo>
                  <a:lnTo>
                    <a:pt x="113416" y="108205"/>
                  </a:lnTo>
                  <a:close/>
                </a:path>
                <a:path w="912494" h="260984">
                  <a:moveTo>
                    <a:pt x="120768" y="220484"/>
                  </a:moveTo>
                  <a:lnTo>
                    <a:pt x="70507" y="220484"/>
                  </a:lnTo>
                  <a:lnTo>
                    <a:pt x="75966" y="218221"/>
                  </a:lnTo>
                  <a:lnTo>
                    <a:pt x="84154" y="210071"/>
                  </a:lnTo>
                  <a:lnTo>
                    <a:pt x="86428" y="204186"/>
                  </a:lnTo>
                  <a:lnTo>
                    <a:pt x="86428" y="162533"/>
                  </a:lnTo>
                  <a:lnTo>
                    <a:pt x="84154" y="155742"/>
                  </a:lnTo>
                  <a:lnTo>
                    <a:pt x="75056" y="146688"/>
                  </a:lnTo>
                  <a:lnTo>
                    <a:pt x="68232" y="144424"/>
                  </a:lnTo>
                  <a:lnTo>
                    <a:pt x="117036" y="144424"/>
                  </a:lnTo>
                  <a:lnTo>
                    <a:pt x="124638" y="175663"/>
                  </a:lnTo>
                  <a:lnTo>
                    <a:pt x="124638" y="196489"/>
                  </a:lnTo>
                  <a:lnTo>
                    <a:pt x="123615" y="209654"/>
                  </a:lnTo>
                  <a:lnTo>
                    <a:pt x="120768" y="220484"/>
                  </a:lnTo>
                  <a:close/>
                </a:path>
                <a:path w="912494" h="260984">
                  <a:moveTo>
                    <a:pt x="232447" y="256704"/>
                  </a:moveTo>
                  <a:lnTo>
                    <a:pt x="193781" y="256704"/>
                  </a:lnTo>
                  <a:lnTo>
                    <a:pt x="236086" y="3169"/>
                  </a:lnTo>
                  <a:lnTo>
                    <a:pt x="287488" y="3169"/>
                  </a:lnTo>
                  <a:lnTo>
                    <a:pt x="296629" y="57950"/>
                  </a:lnTo>
                  <a:lnTo>
                    <a:pt x="261559" y="57950"/>
                  </a:lnTo>
                  <a:lnTo>
                    <a:pt x="246093" y="163892"/>
                  </a:lnTo>
                  <a:lnTo>
                    <a:pt x="314306" y="163892"/>
                  </a:lnTo>
                  <a:lnTo>
                    <a:pt x="320425" y="200564"/>
                  </a:lnTo>
                  <a:lnTo>
                    <a:pt x="240634" y="200564"/>
                  </a:lnTo>
                  <a:lnTo>
                    <a:pt x="232447" y="256704"/>
                  </a:lnTo>
                  <a:close/>
                </a:path>
                <a:path w="912494" h="260984">
                  <a:moveTo>
                    <a:pt x="314306" y="163892"/>
                  </a:moveTo>
                  <a:lnTo>
                    <a:pt x="277025" y="163892"/>
                  </a:lnTo>
                  <a:lnTo>
                    <a:pt x="261559" y="57950"/>
                  </a:lnTo>
                  <a:lnTo>
                    <a:pt x="296629" y="57950"/>
                  </a:lnTo>
                  <a:lnTo>
                    <a:pt x="314306" y="163892"/>
                  </a:lnTo>
                  <a:close/>
                </a:path>
                <a:path w="912494" h="260984">
                  <a:moveTo>
                    <a:pt x="329792" y="256704"/>
                  </a:moveTo>
                  <a:lnTo>
                    <a:pt x="290672" y="256704"/>
                  </a:lnTo>
                  <a:lnTo>
                    <a:pt x="282029" y="200564"/>
                  </a:lnTo>
                  <a:lnTo>
                    <a:pt x="320425" y="200564"/>
                  </a:lnTo>
                  <a:lnTo>
                    <a:pt x="329792" y="256704"/>
                  </a:lnTo>
                  <a:close/>
                </a:path>
                <a:path w="912494" h="260984">
                  <a:moveTo>
                    <a:pt x="463529" y="260778"/>
                  </a:moveTo>
                  <a:lnTo>
                    <a:pt x="419860" y="244027"/>
                  </a:lnTo>
                  <a:lnTo>
                    <a:pt x="403029" y="200564"/>
                  </a:lnTo>
                  <a:lnTo>
                    <a:pt x="403029" y="60214"/>
                  </a:lnTo>
                  <a:lnTo>
                    <a:pt x="419860" y="16751"/>
                  </a:lnTo>
                  <a:lnTo>
                    <a:pt x="463529" y="0"/>
                  </a:lnTo>
                  <a:lnTo>
                    <a:pt x="476237" y="1025"/>
                  </a:lnTo>
                  <a:lnTo>
                    <a:pt x="514625" y="25834"/>
                  </a:lnTo>
                  <a:lnTo>
                    <a:pt x="520032" y="36672"/>
                  </a:lnTo>
                  <a:lnTo>
                    <a:pt x="457615" y="36672"/>
                  </a:lnTo>
                  <a:lnTo>
                    <a:pt x="452157" y="38935"/>
                  </a:lnTo>
                  <a:lnTo>
                    <a:pt x="448063" y="43010"/>
                  </a:lnTo>
                  <a:lnTo>
                    <a:pt x="443957" y="47566"/>
                  </a:lnTo>
                  <a:lnTo>
                    <a:pt x="441694" y="52970"/>
                  </a:lnTo>
                  <a:lnTo>
                    <a:pt x="441694" y="207808"/>
                  </a:lnTo>
                  <a:lnTo>
                    <a:pt x="443969" y="213693"/>
                  </a:lnTo>
                  <a:lnTo>
                    <a:pt x="448063" y="217768"/>
                  </a:lnTo>
                  <a:lnTo>
                    <a:pt x="452157" y="222295"/>
                  </a:lnTo>
                  <a:lnTo>
                    <a:pt x="457615" y="224106"/>
                  </a:lnTo>
                  <a:lnTo>
                    <a:pt x="520032" y="224106"/>
                  </a:lnTo>
                  <a:lnTo>
                    <a:pt x="519878" y="224672"/>
                  </a:lnTo>
                  <a:lnTo>
                    <a:pt x="487752" y="256647"/>
                  </a:lnTo>
                  <a:lnTo>
                    <a:pt x="476237" y="259752"/>
                  </a:lnTo>
                  <a:lnTo>
                    <a:pt x="463529" y="260778"/>
                  </a:lnTo>
                  <a:close/>
                </a:path>
                <a:path w="912494" h="260984">
                  <a:moveTo>
                    <a:pt x="524029" y="90095"/>
                  </a:moveTo>
                  <a:lnTo>
                    <a:pt x="486273" y="90095"/>
                  </a:lnTo>
                  <a:lnTo>
                    <a:pt x="486273" y="52970"/>
                  </a:lnTo>
                  <a:lnTo>
                    <a:pt x="483999" y="47085"/>
                  </a:lnTo>
                  <a:lnTo>
                    <a:pt x="479905" y="43010"/>
                  </a:lnTo>
                  <a:lnTo>
                    <a:pt x="475811" y="38482"/>
                  </a:lnTo>
                  <a:lnTo>
                    <a:pt x="470352" y="36672"/>
                  </a:lnTo>
                  <a:lnTo>
                    <a:pt x="520032" y="36672"/>
                  </a:lnTo>
                  <a:lnTo>
                    <a:pt x="522998" y="47566"/>
                  </a:lnTo>
                  <a:lnTo>
                    <a:pt x="524029" y="60214"/>
                  </a:lnTo>
                  <a:lnTo>
                    <a:pt x="524029" y="90095"/>
                  </a:lnTo>
                  <a:close/>
                </a:path>
                <a:path w="912494" h="260984">
                  <a:moveTo>
                    <a:pt x="520032" y="224106"/>
                  </a:moveTo>
                  <a:lnTo>
                    <a:pt x="470352" y="224106"/>
                  </a:lnTo>
                  <a:lnTo>
                    <a:pt x="475811" y="221842"/>
                  </a:lnTo>
                  <a:lnTo>
                    <a:pt x="479905" y="217768"/>
                  </a:lnTo>
                  <a:lnTo>
                    <a:pt x="484011" y="213212"/>
                  </a:lnTo>
                  <a:lnTo>
                    <a:pt x="486273" y="207808"/>
                  </a:lnTo>
                  <a:lnTo>
                    <a:pt x="486273" y="164344"/>
                  </a:lnTo>
                  <a:lnTo>
                    <a:pt x="524029" y="164344"/>
                  </a:lnTo>
                  <a:lnTo>
                    <a:pt x="524029" y="200564"/>
                  </a:lnTo>
                  <a:lnTo>
                    <a:pt x="522991" y="213240"/>
                  </a:lnTo>
                  <a:lnTo>
                    <a:pt x="520032" y="224106"/>
                  </a:lnTo>
                  <a:close/>
                </a:path>
                <a:path w="912494" h="260984">
                  <a:moveTo>
                    <a:pt x="645484" y="257156"/>
                  </a:moveTo>
                  <a:lnTo>
                    <a:pt x="606818" y="257156"/>
                  </a:lnTo>
                  <a:lnTo>
                    <a:pt x="606818" y="3621"/>
                  </a:lnTo>
                  <a:lnTo>
                    <a:pt x="645484" y="3621"/>
                  </a:lnTo>
                  <a:lnTo>
                    <a:pt x="645484" y="106394"/>
                  </a:lnTo>
                  <a:lnTo>
                    <a:pt x="686196" y="106394"/>
                  </a:lnTo>
                  <a:lnTo>
                    <a:pt x="683694" y="111374"/>
                  </a:lnTo>
                  <a:lnTo>
                    <a:pt x="700149" y="152573"/>
                  </a:lnTo>
                  <a:lnTo>
                    <a:pt x="660040" y="152573"/>
                  </a:lnTo>
                  <a:lnTo>
                    <a:pt x="645484" y="180643"/>
                  </a:lnTo>
                  <a:lnTo>
                    <a:pt x="645484" y="257156"/>
                  </a:lnTo>
                  <a:close/>
                </a:path>
                <a:path w="912494" h="260984">
                  <a:moveTo>
                    <a:pt x="686196" y="106394"/>
                  </a:moveTo>
                  <a:lnTo>
                    <a:pt x="645484" y="106394"/>
                  </a:lnTo>
                  <a:lnTo>
                    <a:pt x="696431" y="3621"/>
                  </a:lnTo>
                  <a:lnTo>
                    <a:pt x="737826" y="3621"/>
                  </a:lnTo>
                  <a:lnTo>
                    <a:pt x="686196" y="106394"/>
                  </a:lnTo>
                  <a:close/>
                </a:path>
                <a:path w="912494" h="260984">
                  <a:moveTo>
                    <a:pt x="741919" y="257156"/>
                  </a:moveTo>
                  <a:lnTo>
                    <a:pt x="700525" y="257156"/>
                  </a:lnTo>
                  <a:lnTo>
                    <a:pt x="660040" y="152573"/>
                  </a:lnTo>
                  <a:lnTo>
                    <a:pt x="700149" y="152573"/>
                  </a:lnTo>
                  <a:lnTo>
                    <a:pt x="741919" y="257156"/>
                  </a:lnTo>
                  <a:close/>
                </a:path>
                <a:path w="912494" h="260984">
                  <a:moveTo>
                    <a:pt x="912047" y="216862"/>
                  </a:moveTo>
                  <a:lnTo>
                    <a:pt x="807423" y="129936"/>
                  </a:lnTo>
                  <a:lnTo>
                    <a:pt x="912047" y="43010"/>
                  </a:lnTo>
                  <a:lnTo>
                    <a:pt x="912047" y="216862"/>
                  </a:lnTo>
                  <a:close/>
                </a:path>
              </a:pathLst>
            </a:custGeom>
            <a:solidFill>
              <a:srgbClr val="1F12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5899" y="16576488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12332" y="5091096"/>
              <a:ext cx="3157231" cy="30822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86800" y="8882516"/>
              <a:ext cx="3157240" cy="3082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2863" y="8882516"/>
              <a:ext cx="3157231" cy="30822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86800" y="5091096"/>
              <a:ext cx="3157240" cy="30822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03326" y="2943764"/>
            <a:ext cx="388048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785" marR="5080" indent="-553720">
              <a:lnSpc>
                <a:spcPct val="115599"/>
              </a:lnSpc>
              <a:spcBef>
                <a:spcPts val="100"/>
              </a:spcBef>
            </a:pPr>
            <a:r>
              <a:rPr sz="4000" spc="-135" dirty="0">
                <a:latin typeface="Verdana"/>
                <a:cs typeface="Verdana"/>
              </a:rPr>
              <a:t>Gambar </a:t>
            </a:r>
            <a:r>
              <a:rPr sz="4000" spc="120" dirty="0">
                <a:latin typeface="Verdana"/>
                <a:cs typeface="Verdana"/>
              </a:rPr>
              <a:t>Air</a:t>
            </a:r>
            <a:r>
              <a:rPr sz="4000" spc="-735" dirty="0">
                <a:latin typeface="Verdana"/>
                <a:cs typeface="Verdana"/>
              </a:rPr>
              <a:t> </a:t>
            </a:r>
            <a:r>
              <a:rPr sz="4000" spc="-80" dirty="0">
                <a:latin typeface="Verdana"/>
                <a:cs typeface="Verdana"/>
              </a:rPr>
              <a:t>dan  </a:t>
            </a:r>
            <a:r>
              <a:rPr sz="4000" spc="-90" dirty="0">
                <a:latin typeface="Verdana"/>
                <a:cs typeface="Verdana"/>
              </a:rPr>
              <a:t>Kegunanya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1" name="Action Button: Blank 20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3335C849-242B-41FA-A16B-ACE7334CC72D}"/>
              </a:ext>
            </a:extLst>
          </p:cNvPr>
          <p:cNvSpPr/>
          <p:nvPr/>
        </p:nvSpPr>
        <p:spPr>
          <a:xfrm>
            <a:off x="1476665" y="12672761"/>
            <a:ext cx="1761090" cy="7432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ction Button: Blank 2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69CE151-C5B5-4D7C-A1F6-B007ED542556}"/>
              </a:ext>
            </a:extLst>
          </p:cNvPr>
          <p:cNvSpPr/>
          <p:nvPr/>
        </p:nvSpPr>
        <p:spPr>
          <a:xfrm>
            <a:off x="345899" y="16303528"/>
            <a:ext cx="1582970" cy="163503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57761" y="12672755"/>
            <a:ext cx="2056130" cy="2019300"/>
            <a:chOff x="8057761" y="12672755"/>
            <a:chExt cx="2056130" cy="2019300"/>
          </a:xfrm>
        </p:grpSpPr>
        <p:sp>
          <p:nvSpPr>
            <p:cNvPr id="4" name="object 4"/>
            <p:cNvSpPr/>
            <p:nvPr/>
          </p:nvSpPr>
          <p:spPr>
            <a:xfrm>
              <a:off x="8551819" y="13157941"/>
              <a:ext cx="1068070" cy="1049020"/>
            </a:xfrm>
            <a:custGeom>
              <a:avLst/>
              <a:gdLst/>
              <a:ahLst/>
              <a:cxnLst/>
              <a:rect l="l" t="t" r="r" b="b"/>
              <a:pathLst>
                <a:path w="1068070" h="1049019">
                  <a:moveTo>
                    <a:pt x="533981" y="1048930"/>
                  </a:moveTo>
                  <a:lnTo>
                    <a:pt x="494704" y="1047509"/>
                  </a:lnTo>
                  <a:lnTo>
                    <a:pt x="455629" y="1043252"/>
                  </a:lnTo>
                  <a:lnTo>
                    <a:pt x="416981" y="1036185"/>
                  </a:lnTo>
                  <a:lnTo>
                    <a:pt x="378977" y="1026347"/>
                  </a:lnTo>
                  <a:lnTo>
                    <a:pt x="341807" y="1013789"/>
                  </a:lnTo>
                  <a:lnTo>
                    <a:pt x="305675" y="998577"/>
                  </a:lnTo>
                  <a:lnTo>
                    <a:pt x="270778" y="980794"/>
                  </a:lnTo>
                  <a:lnTo>
                    <a:pt x="237319" y="960540"/>
                  </a:lnTo>
                  <a:lnTo>
                    <a:pt x="205462" y="937926"/>
                  </a:lnTo>
                  <a:lnTo>
                    <a:pt x="175382" y="913068"/>
                  </a:lnTo>
                  <a:lnTo>
                    <a:pt x="147244" y="886102"/>
                  </a:lnTo>
                  <a:lnTo>
                    <a:pt x="121207" y="857179"/>
                  </a:lnTo>
                  <a:lnTo>
                    <a:pt x="97407" y="826460"/>
                  </a:lnTo>
                  <a:lnTo>
                    <a:pt x="75969" y="794093"/>
                  </a:lnTo>
                  <a:lnTo>
                    <a:pt x="57013" y="760265"/>
                  </a:lnTo>
                  <a:lnTo>
                    <a:pt x="40644" y="725167"/>
                  </a:lnTo>
                  <a:lnTo>
                    <a:pt x="26952" y="688983"/>
                  </a:lnTo>
                  <a:lnTo>
                    <a:pt x="16002" y="651901"/>
                  </a:lnTo>
                  <a:lnTo>
                    <a:pt x="7859" y="614125"/>
                  </a:lnTo>
                  <a:lnTo>
                    <a:pt x="2572" y="575871"/>
                  </a:lnTo>
                  <a:lnTo>
                    <a:pt x="161" y="537340"/>
                  </a:lnTo>
                  <a:lnTo>
                    <a:pt x="0" y="524465"/>
                  </a:lnTo>
                  <a:lnTo>
                    <a:pt x="161" y="511589"/>
                  </a:lnTo>
                  <a:lnTo>
                    <a:pt x="2572" y="473058"/>
                  </a:lnTo>
                  <a:lnTo>
                    <a:pt x="7859" y="434805"/>
                  </a:lnTo>
                  <a:lnTo>
                    <a:pt x="16002" y="397029"/>
                  </a:lnTo>
                  <a:lnTo>
                    <a:pt x="26952" y="359946"/>
                  </a:lnTo>
                  <a:lnTo>
                    <a:pt x="40644" y="323763"/>
                  </a:lnTo>
                  <a:lnTo>
                    <a:pt x="57013" y="288664"/>
                  </a:lnTo>
                  <a:lnTo>
                    <a:pt x="75969" y="254834"/>
                  </a:lnTo>
                  <a:lnTo>
                    <a:pt x="97407" y="222470"/>
                  </a:lnTo>
                  <a:lnTo>
                    <a:pt x="121207" y="191750"/>
                  </a:lnTo>
                  <a:lnTo>
                    <a:pt x="147244" y="162827"/>
                  </a:lnTo>
                  <a:lnTo>
                    <a:pt x="175382" y="135861"/>
                  </a:lnTo>
                  <a:lnTo>
                    <a:pt x="205462" y="111003"/>
                  </a:lnTo>
                  <a:lnTo>
                    <a:pt x="237319" y="88390"/>
                  </a:lnTo>
                  <a:lnTo>
                    <a:pt x="270778" y="68136"/>
                  </a:lnTo>
                  <a:lnTo>
                    <a:pt x="305675" y="50352"/>
                  </a:lnTo>
                  <a:lnTo>
                    <a:pt x="341807" y="35140"/>
                  </a:lnTo>
                  <a:lnTo>
                    <a:pt x="378977" y="22582"/>
                  </a:lnTo>
                  <a:lnTo>
                    <a:pt x="416981" y="12744"/>
                  </a:lnTo>
                  <a:lnTo>
                    <a:pt x="455629" y="5676"/>
                  </a:lnTo>
                  <a:lnTo>
                    <a:pt x="494704" y="1419"/>
                  </a:lnTo>
                  <a:lnTo>
                    <a:pt x="533981" y="0"/>
                  </a:lnTo>
                  <a:lnTo>
                    <a:pt x="547090" y="157"/>
                  </a:lnTo>
                  <a:lnTo>
                    <a:pt x="586320" y="2522"/>
                  </a:lnTo>
                  <a:lnTo>
                    <a:pt x="625268" y="7722"/>
                  </a:lnTo>
                  <a:lnTo>
                    <a:pt x="663728" y="15717"/>
                  </a:lnTo>
                  <a:lnTo>
                    <a:pt x="701486" y="26470"/>
                  </a:lnTo>
                  <a:lnTo>
                    <a:pt x="738325" y="39921"/>
                  </a:lnTo>
                  <a:lnTo>
                    <a:pt x="774061" y="55997"/>
                  </a:lnTo>
                  <a:lnTo>
                    <a:pt x="808502" y="74615"/>
                  </a:lnTo>
                  <a:lnTo>
                    <a:pt x="841455" y="95674"/>
                  </a:lnTo>
                  <a:lnTo>
                    <a:pt x="872735" y="119050"/>
                  </a:lnTo>
                  <a:lnTo>
                    <a:pt x="902179" y="144619"/>
                  </a:lnTo>
                  <a:lnTo>
                    <a:pt x="929637" y="172255"/>
                  </a:lnTo>
                  <a:lnTo>
                    <a:pt x="954947" y="201802"/>
                  </a:lnTo>
                  <a:lnTo>
                    <a:pt x="977968" y="233088"/>
                  </a:lnTo>
                  <a:lnTo>
                    <a:pt x="998590" y="265953"/>
                  </a:lnTo>
                  <a:lnTo>
                    <a:pt x="1016697" y="300227"/>
                  </a:lnTo>
                  <a:lnTo>
                    <a:pt x="1032186" y="335717"/>
                  </a:lnTo>
                  <a:lnTo>
                    <a:pt x="1044968" y="372220"/>
                  </a:lnTo>
                  <a:lnTo>
                    <a:pt x="1054988" y="409548"/>
                  </a:lnTo>
                  <a:lnTo>
                    <a:pt x="1062184" y="447510"/>
                  </a:lnTo>
                  <a:lnTo>
                    <a:pt x="1066515" y="485887"/>
                  </a:lnTo>
                  <a:lnTo>
                    <a:pt x="1067963" y="524465"/>
                  </a:lnTo>
                  <a:lnTo>
                    <a:pt x="1067802" y="537340"/>
                  </a:lnTo>
                  <a:lnTo>
                    <a:pt x="1065390" y="575871"/>
                  </a:lnTo>
                  <a:lnTo>
                    <a:pt x="1060104" y="614125"/>
                  </a:lnTo>
                  <a:lnTo>
                    <a:pt x="1051960" y="651901"/>
                  </a:lnTo>
                  <a:lnTo>
                    <a:pt x="1041011" y="688983"/>
                  </a:lnTo>
                  <a:lnTo>
                    <a:pt x="1027318" y="725167"/>
                  </a:lnTo>
                  <a:lnTo>
                    <a:pt x="1010950" y="760265"/>
                  </a:lnTo>
                  <a:lnTo>
                    <a:pt x="991993" y="794093"/>
                  </a:lnTo>
                  <a:lnTo>
                    <a:pt x="970553" y="826460"/>
                  </a:lnTo>
                  <a:lnTo>
                    <a:pt x="946755" y="857179"/>
                  </a:lnTo>
                  <a:lnTo>
                    <a:pt x="920719" y="886102"/>
                  </a:lnTo>
                  <a:lnTo>
                    <a:pt x="892581" y="913068"/>
                  </a:lnTo>
                  <a:lnTo>
                    <a:pt x="862501" y="937926"/>
                  </a:lnTo>
                  <a:lnTo>
                    <a:pt x="830643" y="960540"/>
                  </a:lnTo>
                  <a:lnTo>
                    <a:pt x="797185" y="980794"/>
                  </a:lnTo>
                  <a:lnTo>
                    <a:pt x="762288" y="998577"/>
                  </a:lnTo>
                  <a:lnTo>
                    <a:pt x="726156" y="1013789"/>
                  </a:lnTo>
                  <a:lnTo>
                    <a:pt x="688986" y="1026347"/>
                  </a:lnTo>
                  <a:lnTo>
                    <a:pt x="650982" y="1036185"/>
                  </a:lnTo>
                  <a:lnTo>
                    <a:pt x="612333" y="1043252"/>
                  </a:lnTo>
                  <a:lnTo>
                    <a:pt x="573259" y="1047509"/>
                  </a:lnTo>
                  <a:lnTo>
                    <a:pt x="533981" y="1048930"/>
                  </a:lnTo>
                  <a:close/>
                </a:path>
              </a:pathLst>
            </a:custGeom>
            <a:solidFill>
              <a:srgbClr val="FFD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7761" y="12672755"/>
              <a:ext cx="2056130" cy="2019300"/>
            </a:xfrm>
            <a:custGeom>
              <a:avLst/>
              <a:gdLst/>
              <a:ahLst/>
              <a:cxnLst/>
              <a:rect l="l" t="t" r="r" b="b"/>
              <a:pathLst>
                <a:path w="2056129" h="2019300">
                  <a:moveTo>
                    <a:pt x="1028039" y="355175"/>
                  </a:moveTo>
                  <a:lnTo>
                    <a:pt x="1017157" y="353032"/>
                  </a:lnTo>
                  <a:lnTo>
                    <a:pt x="1008355" y="347153"/>
                  </a:lnTo>
                  <a:lnTo>
                    <a:pt x="1002463" y="338371"/>
                  </a:lnTo>
                  <a:lnTo>
                    <a:pt x="1000314" y="327514"/>
                  </a:lnTo>
                  <a:lnTo>
                    <a:pt x="1000314" y="27661"/>
                  </a:lnTo>
                  <a:lnTo>
                    <a:pt x="1002463" y="16804"/>
                  </a:lnTo>
                  <a:lnTo>
                    <a:pt x="1008355" y="8021"/>
                  </a:lnTo>
                  <a:lnTo>
                    <a:pt x="1017157" y="2143"/>
                  </a:lnTo>
                  <a:lnTo>
                    <a:pt x="1028039" y="0"/>
                  </a:lnTo>
                  <a:lnTo>
                    <a:pt x="1038921" y="2143"/>
                  </a:lnTo>
                  <a:lnTo>
                    <a:pt x="1047724" y="8021"/>
                  </a:lnTo>
                  <a:lnTo>
                    <a:pt x="1053616" y="16804"/>
                  </a:lnTo>
                  <a:lnTo>
                    <a:pt x="1055764" y="27661"/>
                  </a:lnTo>
                  <a:lnTo>
                    <a:pt x="1055764" y="327514"/>
                  </a:lnTo>
                  <a:lnTo>
                    <a:pt x="1053538" y="338137"/>
                  </a:lnTo>
                  <a:lnTo>
                    <a:pt x="1047516" y="346946"/>
                  </a:lnTo>
                  <a:lnTo>
                    <a:pt x="1038687" y="352954"/>
                  </a:lnTo>
                  <a:lnTo>
                    <a:pt x="1028039" y="355175"/>
                  </a:lnTo>
                  <a:close/>
                </a:path>
                <a:path w="2056129" h="2019300">
                  <a:moveTo>
                    <a:pt x="1028039" y="2019301"/>
                  </a:moveTo>
                  <a:lnTo>
                    <a:pt x="1017157" y="2017157"/>
                  </a:lnTo>
                  <a:lnTo>
                    <a:pt x="1008355" y="2011279"/>
                  </a:lnTo>
                  <a:lnTo>
                    <a:pt x="1002463" y="2002497"/>
                  </a:lnTo>
                  <a:lnTo>
                    <a:pt x="1000314" y="1991639"/>
                  </a:lnTo>
                  <a:lnTo>
                    <a:pt x="1000314" y="1691787"/>
                  </a:lnTo>
                  <a:lnTo>
                    <a:pt x="1002463" y="1680930"/>
                  </a:lnTo>
                  <a:lnTo>
                    <a:pt x="1008355" y="1672147"/>
                  </a:lnTo>
                  <a:lnTo>
                    <a:pt x="1017157" y="1666269"/>
                  </a:lnTo>
                  <a:lnTo>
                    <a:pt x="1028039" y="1664125"/>
                  </a:lnTo>
                  <a:lnTo>
                    <a:pt x="1038921" y="1666269"/>
                  </a:lnTo>
                  <a:lnTo>
                    <a:pt x="1047724" y="1672147"/>
                  </a:lnTo>
                  <a:lnTo>
                    <a:pt x="1053616" y="1680930"/>
                  </a:lnTo>
                  <a:lnTo>
                    <a:pt x="1055764" y="1691787"/>
                  </a:lnTo>
                  <a:lnTo>
                    <a:pt x="1055764" y="1991639"/>
                  </a:lnTo>
                  <a:lnTo>
                    <a:pt x="1053616" y="2002497"/>
                  </a:lnTo>
                  <a:lnTo>
                    <a:pt x="1047724" y="2011279"/>
                  </a:lnTo>
                  <a:lnTo>
                    <a:pt x="1038921" y="2017157"/>
                  </a:lnTo>
                  <a:lnTo>
                    <a:pt x="1028039" y="2019301"/>
                  </a:lnTo>
                  <a:close/>
                </a:path>
                <a:path w="2056129" h="2019300">
                  <a:moveTo>
                    <a:pt x="332698" y="1037312"/>
                  </a:moveTo>
                  <a:lnTo>
                    <a:pt x="27724" y="1037312"/>
                  </a:lnTo>
                  <a:lnTo>
                    <a:pt x="16842" y="1035168"/>
                  </a:lnTo>
                  <a:lnTo>
                    <a:pt x="8040" y="1029290"/>
                  </a:lnTo>
                  <a:lnTo>
                    <a:pt x="2148" y="1020508"/>
                  </a:lnTo>
                  <a:lnTo>
                    <a:pt x="0" y="1009650"/>
                  </a:lnTo>
                  <a:lnTo>
                    <a:pt x="2148" y="998793"/>
                  </a:lnTo>
                  <a:lnTo>
                    <a:pt x="8040" y="990011"/>
                  </a:lnTo>
                  <a:lnTo>
                    <a:pt x="16842" y="984132"/>
                  </a:lnTo>
                  <a:lnTo>
                    <a:pt x="27724" y="981989"/>
                  </a:lnTo>
                  <a:lnTo>
                    <a:pt x="332698" y="981989"/>
                  </a:lnTo>
                  <a:lnTo>
                    <a:pt x="343580" y="984132"/>
                  </a:lnTo>
                  <a:lnTo>
                    <a:pt x="352383" y="990011"/>
                  </a:lnTo>
                  <a:lnTo>
                    <a:pt x="358275" y="998793"/>
                  </a:lnTo>
                  <a:lnTo>
                    <a:pt x="360423" y="1009650"/>
                  </a:lnTo>
                  <a:lnTo>
                    <a:pt x="358275" y="1020508"/>
                  </a:lnTo>
                  <a:lnTo>
                    <a:pt x="352383" y="1029290"/>
                  </a:lnTo>
                  <a:lnTo>
                    <a:pt x="343580" y="1035168"/>
                  </a:lnTo>
                  <a:lnTo>
                    <a:pt x="332698" y="1037312"/>
                  </a:lnTo>
                  <a:close/>
                </a:path>
                <a:path w="2056129" h="2019300">
                  <a:moveTo>
                    <a:pt x="2028354" y="1037312"/>
                  </a:moveTo>
                  <a:lnTo>
                    <a:pt x="1723380" y="1037312"/>
                  </a:lnTo>
                  <a:lnTo>
                    <a:pt x="1712498" y="1035168"/>
                  </a:lnTo>
                  <a:lnTo>
                    <a:pt x="1703695" y="1029290"/>
                  </a:lnTo>
                  <a:lnTo>
                    <a:pt x="1697804" y="1020508"/>
                  </a:lnTo>
                  <a:lnTo>
                    <a:pt x="1695655" y="1009650"/>
                  </a:lnTo>
                  <a:lnTo>
                    <a:pt x="1697804" y="998793"/>
                  </a:lnTo>
                  <a:lnTo>
                    <a:pt x="1703695" y="990011"/>
                  </a:lnTo>
                  <a:lnTo>
                    <a:pt x="1712498" y="984132"/>
                  </a:lnTo>
                  <a:lnTo>
                    <a:pt x="1723380" y="981989"/>
                  </a:lnTo>
                  <a:lnTo>
                    <a:pt x="2028354" y="981989"/>
                  </a:lnTo>
                  <a:lnTo>
                    <a:pt x="2039236" y="984132"/>
                  </a:lnTo>
                  <a:lnTo>
                    <a:pt x="2048039" y="990011"/>
                  </a:lnTo>
                  <a:lnTo>
                    <a:pt x="2053930" y="998793"/>
                  </a:lnTo>
                  <a:lnTo>
                    <a:pt x="2056079" y="1009650"/>
                  </a:lnTo>
                  <a:lnTo>
                    <a:pt x="2053930" y="1020508"/>
                  </a:lnTo>
                  <a:lnTo>
                    <a:pt x="2048039" y="1029290"/>
                  </a:lnTo>
                  <a:lnTo>
                    <a:pt x="2039236" y="1035168"/>
                  </a:lnTo>
                  <a:lnTo>
                    <a:pt x="2028354" y="1037312"/>
                  </a:lnTo>
                  <a:close/>
                </a:path>
                <a:path w="2056129" h="2019300">
                  <a:moveTo>
                    <a:pt x="543408" y="554893"/>
                  </a:moveTo>
                  <a:lnTo>
                    <a:pt x="528991" y="554893"/>
                  </a:lnTo>
                  <a:lnTo>
                    <a:pt x="522337" y="552680"/>
                  </a:lnTo>
                  <a:lnTo>
                    <a:pt x="516792" y="547147"/>
                  </a:lnTo>
                  <a:lnTo>
                    <a:pt x="301092" y="335259"/>
                  </a:lnTo>
                  <a:lnTo>
                    <a:pt x="294845" y="326010"/>
                  </a:lnTo>
                  <a:lnTo>
                    <a:pt x="292705" y="315619"/>
                  </a:lnTo>
                  <a:lnTo>
                    <a:pt x="294620" y="305229"/>
                  </a:lnTo>
                  <a:lnTo>
                    <a:pt x="300538" y="295979"/>
                  </a:lnTo>
                  <a:lnTo>
                    <a:pt x="309808" y="289747"/>
                  </a:lnTo>
                  <a:lnTo>
                    <a:pt x="320222" y="287612"/>
                  </a:lnTo>
                  <a:lnTo>
                    <a:pt x="330636" y="289522"/>
                  </a:lnTo>
                  <a:lnTo>
                    <a:pt x="339907" y="295426"/>
                  </a:lnTo>
                  <a:lnTo>
                    <a:pt x="555607" y="507314"/>
                  </a:lnTo>
                  <a:lnTo>
                    <a:pt x="561854" y="516564"/>
                  </a:lnTo>
                  <a:lnTo>
                    <a:pt x="563994" y="526954"/>
                  </a:lnTo>
                  <a:lnTo>
                    <a:pt x="562079" y="537345"/>
                  </a:lnTo>
                  <a:lnTo>
                    <a:pt x="556161" y="546594"/>
                  </a:lnTo>
                  <a:lnTo>
                    <a:pt x="550616" y="552126"/>
                  </a:lnTo>
                  <a:lnTo>
                    <a:pt x="543408" y="554893"/>
                  </a:lnTo>
                  <a:close/>
                </a:path>
                <a:path w="2056129" h="2019300">
                  <a:moveTo>
                    <a:pt x="1742233" y="1732173"/>
                  </a:moveTo>
                  <a:lnTo>
                    <a:pt x="1727816" y="1732173"/>
                  </a:lnTo>
                  <a:lnTo>
                    <a:pt x="1721162" y="1729960"/>
                  </a:lnTo>
                  <a:lnTo>
                    <a:pt x="1715617" y="1724428"/>
                  </a:lnTo>
                  <a:lnTo>
                    <a:pt x="1499917" y="1512539"/>
                  </a:lnTo>
                  <a:lnTo>
                    <a:pt x="1493671" y="1503290"/>
                  </a:lnTo>
                  <a:lnTo>
                    <a:pt x="1491531" y="1492900"/>
                  </a:lnTo>
                  <a:lnTo>
                    <a:pt x="1493445" y="1482509"/>
                  </a:lnTo>
                  <a:lnTo>
                    <a:pt x="1499363" y="1473260"/>
                  </a:lnTo>
                  <a:lnTo>
                    <a:pt x="1508633" y="1467027"/>
                  </a:lnTo>
                  <a:lnTo>
                    <a:pt x="1519048" y="1464892"/>
                  </a:lnTo>
                  <a:lnTo>
                    <a:pt x="1529462" y="1466803"/>
                  </a:lnTo>
                  <a:lnTo>
                    <a:pt x="1538732" y="1472707"/>
                  </a:lnTo>
                  <a:lnTo>
                    <a:pt x="1754432" y="1684595"/>
                  </a:lnTo>
                  <a:lnTo>
                    <a:pt x="1760679" y="1693844"/>
                  </a:lnTo>
                  <a:lnTo>
                    <a:pt x="1762819" y="1704235"/>
                  </a:lnTo>
                  <a:lnTo>
                    <a:pt x="1760904" y="1714625"/>
                  </a:lnTo>
                  <a:lnTo>
                    <a:pt x="1754987" y="1723875"/>
                  </a:lnTo>
                  <a:lnTo>
                    <a:pt x="1749442" y="1729407"/>
                  </a:lnTo>
                  <a:lnTo>
                    <a:pt x="1742233" y="1732173"/>
                  </a:lnTo>
                  <a:close/>
                </a:path>
                <a:path w="2056129" h="2019300">
                  <a:moveTo>
                    <a:pt x="327708" y="1732173"/>
                  </a:moveTo>
                  <a:lnTo>
                    <a:pt x="313291" y="1732173"/>
                  </a:lnTo>
                  <a:lnTo>
                    <a:pt x="306083" y="1729407"/>
                  </a:lnTo>
                  <a:lnTo>
                    <a:pt x="300538" y="1723875"/>
                  </a:lnTo>
                  <a:lnTo>
                    <a:pt x="294620" y="1714547"/>
                  </a:lnTo>
                  <a:lnTo>
                    <a:pt x="292705" y="1704027"/>
                  </a:lnTo>
                  <a:lnTo>
                    <a:pt x="294845" y="1693611"/>
                  </a:lnTo>
                  <a:lnTo>
                    <a:pt x="301092" y="1684595"/>
                  </a:lnTo>
                  <a:lnTo>
                    <a:pt x="516792" y="1472153"/>
                  </a:lnTo>
                  <a:lnTo>
                    <a:pt x="526140" y="1466249"/>
                  </a:lnTo>
                  <a:lnTo>
                    <a:pt x="536685" y="1464339"/>
                  </a:lnTo>
                  <a:lnTo>
                    <a:pt x="547125" y="1466474"/>
                  </a:lnTo>
                  <a:lnTo>
                    <a:pt x="556161" y="1472707"/>
                  </a:lnTo>
                  <a:lnTo>
                    <a:pt x="562079" y="1482034"/>
                  </a:lnTo>
                  <a:lnTo>
                    <a:pt x="563994" y="1492554"/>
                  </a:lnTo>
                  <a:lnTo>
                    <a:pt x="561854" y="1502970"/>
                  </a:lnTo>
                  <a:lnTo>
                    <a:pt x="555607" y="1511986"/>
                  </a:lnTo>
                  <a:lnTo>
                    <a:pt x="339907" y="1723875"/>
                  </a:lnTo>
                  <a:lnTo>
                    <a:pt x="334362" y="1729407"/>
                  </a:lnTo>
                  <a:lnTo>
                    <a:pt x="327708" y="1732173"/>
                  </a:lnTo>
                  <a:close/>
                </a:path>
                <a:path w="2056129" h="2019300">
                  <a:moveTo>
                    <a:pt x="1526533" y="554893"/>
                  </a:moveTo>
                  <a:lnTo>
                    <a:pt x="1512116" y="554893"/>
                  </a:lnTo>
                  <a:lnTo>
                    <a:pt x="1504908" y="552126"/>
                  </a:lnTo>
                  <a:lnTo>
                    <a:pt x="1499363" y="546594"/>
                  </a:lnTo>
                  <a:lnTo>
                    <a:pt x="1493445" y="537267"/>
                  </a:lnTo>
                  <a:lnTo>
                    <a:pt x="1491531" y="526747"/>
                  </a:lnTo>
                  <a:lnTo>
                    <a:pt x="1493671" y="516330"/>
                  </a:lnTo>
                  <a:lnTo>
                    <a:pt x="1499917" y="507314"/>
                  </a:lnTo>
                  <a:lnTo>
                    <a:pt x="1715617" y="295426"/>
                  </a:lnTo>
                  <a:lnTo>
                    <a:pt x="1724966" y="289522"/>
                  </a:lnTo>
                  <a:lnTo>
                    <a:pt x="1735510" y="287612"/>
                  </a:lnTo>
                  <a:lnTo>
                    <a:pt x="1745950" y="289747"/>
                  </a:lnTo>
                  <a:lnTo>
                    <a:pt x="1754987" y="295979"/>
                  </a:lnTo>
                  <a:lnTo>
                    <a:pt x="1760904" y="305306"/>
                  </a:lnTo>
                  <a:lnTo>
                    <a:pt x="1762819" y="315827"/>
                  </a:lnTo>
                  <a:lnTo>
                    <a:pt x="1760679" y="326243"/>
                  </a:lnTo>
                  <a:lnTo>
                    <a:pt x="1754432" y="335259"/>
                  </a:lnTo>
                  <a:lnTo>
                    <a:pt x="1538732" y="547147"/>
                  </a:lnTo>
                  <a:lnTo>
                    <a:pt x="1533742" y="552126"/>
                  </a:lnTo>
                  <a:lnTo>
                    <a:pt x="1526533" y="554893"/>
                  </a:lnTo>
                  <a:close/>
                </a:path>
                <a:path w="2056129" h="2019300">
                  <a:moveTo>
                    <a:pt x="765207" y="405520"/>
                  </a:moveTo>
                  <a:lnTo>
                    <a:pt x="760771" y="405520"/>
                  </a:lnTo>
                  <a:lnTo>
                    <a:pt x="752965" y="404318"/>
                  </a:lnTo>
                  <a:lnTo>
                    <a:pt x="680923" y="259466"/>
                  </a:lnTo>
                  <a:lnTo>
                    <a:pt x="678974" y="248868"/>
                  </a:lnTo>
                  <a:lnTo>
                    <a:pt x="681131" y="238581"/>
                  </a:lnTo>
                  <a:lnTo>
                    <a:pt x="686928" y="229747"/>
                  </a:lnTo>
                  <a:lnTo>
                    <a:pt x="695895" y="223506"/>
                  </a:lnTo>
                  <a:lnTo>
                    <a:pt x="706838" y="221561"/>
                  </a:lnTo>
                  <a:lnTo>
                    <a:pt x="717312" y="223713"/>
                  </a:lnTo>
                  <a:lnTo>
                    <a:pt x="726228" y="229496"/>
                  </a:lnTo>
                  <a:lnTo>
                    <a:pt x="732492" y="238443"/>
                  </a:lnTo>
                  <a:lnTo>
                    <a:pt x="786833" y="367346"/>
                  </a:lnTo>
                  <a:lnTo>
                    <a:pt x="788782" y="377944"/>
                  </a:lnTo>
                  <a:lnTo>
                    <a:pt x="786625" y="388231"/>
                  </a:lnTo>
                  <a:lnTo>
                    <a:pt x="780828" y="397065"/>
                  </a:lnTo>
                  <a:lnTo>
                    <a:pt x="771861" y="403307"/>
                  </a:lnTo>
                  <a:lnTo>
                    <a:pt x="768534" y="404966"/>
                  </a:lnTo>
                  <a:lnTo>
                    <a:pt x="765207" y="405520"/>
                  </a:lnTo>
                  <a:close/>
                </a:path>
                <a:path w="2056129" h="2019300">
                  <a:moveTo>
                    <a:pt x="1352421" y="1798561"/>
                  </a:moveTo>
                  <a:lnTo>
                    <a:pt x="1348539" y="1798561"/>
                  </a:lnTo>
                  <a:lnTo>
                    <a:pt x="1340733" y="1797360"/>
                  </a:lnTo>
                  <a:lnTo>
                    <a:pt x="1268692" y="1652507"/>
                  </a:lnTo>
                  <a:lnTo>
                    <a:pt x="1266742" y="1641910"/>
                  </a:lnTo>
                  <a:lnTo>
                    <a:pt x="1268899" y="1631623"/>
                  </a:lnTo>
                  <a:lnTo>
                    <a:pt x="1274696" y="1622788"/>
                  </a:lnTo>
                  <a:lnTo>
                    <a:pt x="1283663" y="1616547"/>
                  </a:lnTo>
                  <a:lnTo>
                    <a:pt x="1294606" y="1614602"/>
                  </a:lnTo>
                  <a:lnTo>
                    <a:pt x="1305080" y="1616755"/>
                  </a:lnTo>
                  <a:lnTo>
                    <a:pt x="1313996" y="1622538"/>
                  </a:lnTo>
                  <a:lnTo>
                    <a:pt x="1320260" y="1631485"/>
                  </a:lnTo>
                  <a:lnTo>
                    <a:pt x="1374601" y="1760388"/>
                  </a:lnTo>
                  <a:lnTo>
                    <a:pt x="1376550" y="1770986"/>
                  </a:lnTo>
                  <a:lnTo>
                    <a:pt x="1374393" y="1781273"/>
                  </a:lnTo>
                  <a:lnTo>
                    <a:pt x="1368597" y="1790107"/>
                  </a:lnTo>
                  <a:lnTo>
                    <a:pt x="1359629" y="1796348"/>
                  </a:lnTo>
                  <a:lnTo>
                    <a:pt x="1356302" y="1797455"/>
                  </a:lnTo>
                  <a:lnTo>
                    <a:pt x="1352421" y="1798561"/>
                  </a:lnTo>
                  <a:close/>
                </a:path>
                <a:path w="2056129" h="2019300">
                  <a:moveTo>
                    <a:pt x="256178" y="1352655"/>
                  </a:moveTo>
                  <a:lnTo>
                    <a:pt x="252851" y="1352655"/>
                  </a:lnTo>
                  <a:lnTo>
                    <a:pt x="245044" y="1351453"/>
                  </a:lnTo>
                  <a:lnTo>
                    <a:pt x="237810" y="1348022"/>
                  </a:lnTo>
                  <a:lnTo>
                    <a:pt x="231719" y="1342619"/>
                  </a:lnTo>
                  <a:lnTo>
                    <a:pt x="227344" y="1335505"/>
                  </a:lnTo>
                  <a:lnTo>
                    <a:pt x="225082" y="1324829"/>
                  </a:lnTo>
                  <a:lnTo>
                    <a:pt x="227136" y="1314413"/>
                  </a:lnTo>
                  <a:lnTo>
                    <a:pt x="233036" y="1305552"/>
                  </a:lnTo>
                  <a:lnTo>
                    <a:pt x="242315" y="1299545"/>
                  </a:lnTo>
                  <a:lnTo>
                    <a:pt x="373731" y="1245881"/>
                  </a:lnTo>
                  <a:lnTo>
                    <a:pt x="384431" y="1243625"/>
                  </a:lnTo>
                  <a:lnTo>
                    <a:pt x="394872" y="1245673"/>
                  </a:lnTo>
                  <a:lnTo>
                    <a:pt x="403752" y="1251560"/>
                  </a:lnTo>
                  <a:lnTo>
                    <a:pt x="409774" y="1260818"/>
                  </a:lnTo>
                  <a:lnTo>
                    <a:pt x="412035" y="1271494"/>
                  </a:lnTo>
                  <a:lnTo>
                    <a:pt x="409982" y="1281910"/>
                  </a:lnTo>
                  <a:lnTo>
                    <a:pt x="404081" y="1290771"/>
                  </a:lnTo>
                  <a:lnTo>
                    <a:pt x="394802" y="1296778"/>
                  </a:lnTo>
                  <a:lnTo>
                    <a:pt x="263386" y="1350442"/>
                  </a:lnTo>
                  <a:lnTo>
                    <a:pt x="260059" y="1352102"/>
                  </a:lnTo>
                  <a:lnTo>
                    <a:pt x="256178" y="1352655"/>
                  </a:lnTo>
                  <a:close/>
                </a:path>
                <a:path w="2056129" h="2019300">
                  <a:moveTo>
                    <a:pt x="1671257" y="776186"/>
                  </a:moveTo>
                  <a:lnTo>
                    <a:pt x="1643489" y="748360"/>
                  </a:lnTo>
                  <a:lnTo>
                    <a:pt x="1645542" y="737944"/>
                  </a:lnTo>
                  <a:lnTo>
                    <a:pt x="1651443" y="729083"/>
                  </a:lnTo>
                  <a:lnTo>
                    <a:pt x="1660722" y="723075"/>
                  </a:lnTo>
                  <a:lnTo>
                    <a:pt x="1792138" y="669412"/>
                  </a:lnTo>
                  <a:lnTo>
                    <a:pt x="1802838" y="667156"/>
                  </a:lnTo>
                  <a:lnTo>
                    <a:pt x="1813278" y="669204"/>
                  </a:lnTo>
                  <a:lnTo>
                    <a:pt x="1822159" y="675091"/>
                  </a:lnTo>
                  <a:lnTo>
                    <a:pt x="1828180" y="684349"/>
                  </a:lnTo>
                  <a:lnTo>
                    <a:pt x="1830442" y="695025"/>
                  </a:lnTo>
                  <a:lnTo>
                    <a:pt x="1828388" y="705441"/>
                  </a:lnTo>
                  <a:lnTo>
                    <a:pt x="1681793" y="773973"/>
                  </a:lnTo>
                  <a:lnTo>
                    <a:pt x="1671257" y="776186"/>
                  </a:lnTo>
                  <a:close/>
                </a:path>
                <a:path w="2056129" h="2019300">
                  <a:moveTo>
                    <a:pt x="1294198" y="406073"/>
                  </a:moveTo>
                  <a:lnTo>
                    <a:pt x="1290871" y="406073"/>
                  </a:lnTo>
                  <a:lnTo>
                    <a:pt x="1286990" y="405520"/>
                  </a:lnTo>
                  <a:lnTo>
                    <a:pt x="1283663" y="403860"/>
                  </a:lnTo>
                  <a:lnTo>
                    <a:pt x="1274384" y="397852"/>
                  </a:lnTo>
                  <a:lnTo>
                    <a:pt x="1268484" y="388992"/>
                  </a:lnTo>
                  <a:lnTo>
                    <a:pt x="1266430" y="378575"/>
                  </a:lnTo>
                  <a:lnTo>
                    <a:pt x="1268692" y="367900"/>
                  </a:lnTo>
                  <a:lnTo>
                    <a:pt x="1323032" y="238996"/>
                  </a:lnTo>
                  <a:lnTo>
                    <a:pt x="1329296" y="229738"/>
                  </a:lnTo>
                  <a:lnTo>
                    <a:pt x="1338212" y="223852"/>
                  </a:lnTo>
                  <a:lnTo>
                    <a:pt x="1348687" y="221803"/>
                  </a:lnTo>
                  <a:lnTo>
                    <a:pt x="1359629" y="224059"/>
                  </a:lnTo>
                  <a:lnTo>
                    <a:pt x="1368908" y="230067"/>
                  </a:lnTo>
                  <a:lnTo>
                    <a:pt x="1374809" y="238927"/>
                  </a:lnTo>
                  <a:lnTo>
                    <a:pt x="1376862" y="249343"/>
                  </a:lnTo>
                  <a:lnTo>
                    <a:pt x="1374601" y="260019"/>
                  </a:lnTo>
                  <a:lnTo>
                    <a:pt x="1320260" y="388923"/>
                  </a:lnTo>
                  <a:lnTo>
                    <a:pt x="1294198" y="406073"/>
                  </a:lnTo>
                  <a:close/>
                </a:path>
                <a:path w="2056129" h="2019300">
                  <a:moveTo>
                    <a:pt x="706430" y="1798561"/>
                  </a:moveTo>
                  <a:lnTo>
                    <a:pt x="703103" y="1798561"/>
                  </a:lnTo>
                  <a:lnTo>
                    <a:pt x="699222" y="1798008"/>
                  </a:lnTo>
                  <a:lnTo>
                    <a:pt x="695895" y="1796348"/>
                  </a:lnTo>
                  <a:lnTo>
                    <a:pt x="686616" y="1790340"/>
                  </a:lnTo>
                  <a:lnTo>
                    <a:pt x="680715" y="1781480"/>
                  </a:lnTo>
                  <a:lnTo>
                    <a:pt x="678662" y="1771064"/>
                  </a:lnTo>
                  <a:lnTo>
                    <a:pt x="680923" y="1760388"/>
                  </a:lnTo>
                  <a:lnTo>
                    <a:pt x="735264" y="1631485"/>
                  </a:lnTo>
                  <a:lnTo>
                    <a:pt x="741528" y="1622227"/>
                  </a:lnTo>
                  <a:lnTo>
                    <a:pt x="750444" y="1616340"/>
                  </a:lnTo>
                  <a:lnTo>
                    <a:pt x="760918" y="1614291"/>
                  </a:lnTo>
                  <a:lnTo>
                    <a:pt x="771861" y="1616547"/>
                  </a:lnTo>
                  <a:lnTo>
                    <a:pt x="781140" y="1622555"/>
                  </a:lnTo>
                  <a:lnTo>
                    <a:pt x="787040" y="1631415"/>
                  </a:lnTo>
                  <a:lnTo>
                    <a:pt x="789094" y="1641832"/>
                  </a:lnTo>
                  <a:lnTo>
                    <a:pt x="786833" y="1652507"/>
                  </a:lnTo>
                  <a:lnTo>
                    <a:pt x="732449" y="1781480"/>
                  </a:lnTo>
                  <a:lnTo>
                    <a:pt x="706430" y="1798561"/>
                  </a:lnTo>
                  <a:close/>
                </a:path>
                <a:path w="2056129" h="2019300">
                  <a:moveTo>
                    <a:pt x="384821" y="775633"/>
                  </a:moveTo>
                  <a:lnTo>
                    <a:pt x="381494" y="775633"/>
                  </a:lnTo>
                  <a:lnTo>
                    <a:pt x="377613" y="775079"/>
                  </a:lnTo>
                  <a:lnTo>
                    <a:pt x="374286" y="773420"/>
                  </a:lnTo>
                  <a:lnTo>
                    <a:pt x="242870" y="719756"/>
                  </a:lnTo>
                  <a:lnTo>
                    <a:pt x="233902" y="713826"/>
                  </a:lnTo>
                  <a:lnTo>
                    <a:pt x="228106" y="705095"/>
                  </a:lnTo>
                  <a:lnTo>
                    <a:pt x="225949" y="694705"/>
                  </a:lnTo>
                  <a:lnTo>
                    <a:pt x="227898" y="683796"/>
                  </a:lnTo>
                  <a:lnTo>
                    <a:pt x="233842" y="674849"/>
                  </a:lnTo>
                  <a:lnTo>
                    <a:pt x="242592" y="669066"/>
                  </a:lnTo>
                  <a:lnTo>
                    <a:pt x="253007" y="666914"/>
                  </a:lnTo>
                  <a:lnTo>
                    <a:pt x="263941" y="668859"/>
                  </a:lnTo>
                  <a:lnTo>
                    <a:pt x="395357" y="722522"/>
                  </a:lnTo>
                  <a:lnTo>
                    <a:pt x="404324" y="728452"/>
                  </a:lnTo>
                  <a:lnTo>
                    <a:pt x="410120" y="737183"/>
                  </a:lnTo>
                  <a:lnTo>
                    <a:pt x="412278" y="747573"/>
                  </a:lnTo>
                  <a:lnTo>
                    <a:pt x="410328" y="758482"/>
                  </a:lnTo>
                  <a:lnTo>
                    <a:pt x="405953" y="765597"/>
                  </a:lnTo>
                  <a:lnTo>
                    <a:pt x="399862" y="770999"/>
                  </a:lnTo>
                  <a:lnTo>
                    <a:pt x="392628" y="774431"/>
                  </a:lnTo>
                  <a:lnTo>
                    <a:pt x="384821" y="775633"/>
                  </a:lnTo>
                  <a:close/>
                </a:path>
                <a:path w="2056129" h="2019300">
                  <a:moveTo>
                    <a:pt x="1802673" y="1352655"/>
                  </a:moveTo>
                  <a:lnTo>
                    <a:pt x="1799346" y="1352655"/>
                  </a:lnTo>
                  <a:lnTo>
                    <a:pt x="1795465" y="1352102"/>
                  </a:lnTo>
                  <a:lnTo>
                    <a:pt x="1792138" y="1350442"/>
                  </a:lnTo>
                  <a:lnTo>
                    <a:pt x="1660722" y="1296778"/>
                  </a:lnTo>
                  <a:lnTo>
                    <a:pt x="1651755" y="1290848"/>
                  </a:lnTo>
                  <a:lnTo>
                    <a:pt x="1645958" y="1282118"/>
                  </a:lnTo>
                  <a:lnTo>
                    <a:pt x="1643801" y="1271727"/>
                  </a:lnTo>
                  <a:lnTo>
                    <a:pt x="1645750" y="1260818"/>
                  </a:lnTo>
                  <a:lnTo>
                    <a:pt x="1651694" y="1251871"/>
                  </a:lnTo>
                  <a:lnTo>
                    <a:pt x="1660445" y="1246088"/>
                  </a:lnTo>
                  <a:lnTo>
                    <a:pt x="1670859" y="1243936"/>
                  </a:lnTo>
                  <a:lnTo>
                    <a:pt x="1681793" y="1245881"/>
                  </a:lnTo>
                  <a:lnTo>
                    <a:pt x="1813763" y="1299545"/>
                  </a:lnTo>
                  <a:lnTo>
                    <a:pt x="1822731" y="1305475"/>
                  </a:lnTo>
                  <a:lnTo>
                    <a:pt x="1828527" y="1314205"/>
                  </a:lnTo>
                  <a:lnTo>
                    <a:pt x="1830684" y="1324596"/>
                  </a:lnTo>
                  <a:lnTo>
                    <a:pt x="1828735" y="1335505"/>
                  </a:lnTo>
                  <a:lnTo>
                    <a:pt x="1824351" y="1342619"/>
                  </a:lnTo>
                  <a:lnTo>
                    <a:pt x="1818199" y="1348022"/>
                  </a:lnTo>
                  <a:lnTo>
                    <a:pt x="1810800" y="1351453"/>
                  </a:lnTo>
                  <a:lnTo>
                    <a:pt x="1802673" y="1352655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8" name="object 8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7" name="object 17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6" name="object 26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42" name="object 42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1851" y="59005"/>
            <a:ext cx="9925685" cy="18229580"/>
            <a:chOff x="181851" y="59005"/>
            <a:chExt cx="9925685" cy="18229580"/>
          </a:xfrm>
        </p:grpSpPr>
        <p:sp>
          <p:nvSpPr>
            <p:cNvPr id="50" name="object 50"/>
            <p:cNvSpPr/>
            <p:nvPr/>
          </p:nvSpPr>
          <p:spPr>
            <a:xfrm>
              <a:off x="181851" y="18253409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3514" y="12673237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13223" y="13991483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13223" y="13995472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29269" y="13964001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7905" y="13923081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25816" y="14521817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47256" y="14521817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27780" y="14450900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56655" y="14493310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56655" y="14493310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25088" y="14415200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74307" y="16968976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74307" y="16968976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04712" y="17027174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9"/>
                  </a:lnTo>
                  <a:lnTo>
                    <a:pt x="0" y="1120281"/>
                  </a:lnTo>
                  <a:lnTo>
                    <a:pt x="48615" y="112028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61846" y="16363363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611710" y="16363363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03167" y="1645925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57297" y="16459255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57297" y="16459255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15054" y="16459255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15054" y="16459255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86466" y="17198940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65528" y="17198940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2763" y="17016748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2124" y="17074946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90397" y="1641113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0170" y="1641113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1614" y="1650713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81989" y="17191989"/>
              <a:ext cx="2225040" cy="55244"/>
            </a:xfrm>
            <a:custGeom>
              <a:avLst/>
              <a:gdLst/>
              <a:ahLst/>
              <a:cxnLst/>
              <a:rect l="l" t="t" r="r" b="b"/>
              <a:pathLst>
                <a:path w="2225040" h="55244">
                  <a:moveTo>
                    <a:pt x="2224772" y="54722"/>
                  </a:moveTo>
                  <a:lnTo>
                    <a:pt x="11995" y="54722"/>
                  </a:lnTo>
                  <a:lnTo>
                    <a:pt x="0" y="0"/>
                  </a:lnTo>
                  <a:lnTo>
                    <a:pt x="2210656" y="0"/>
                  </a:lnTo>
                  <a:lnTo>
                    <a:pt x="2224772" y="54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5899" y="59005"/>
              <a:ext cx="9112478" cy="179272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714821" y="1926946"/>
            <a:ext cx="584009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4189" algn="l"/>
                <a:tab pos="4655185" algn="l"/>
              </a:tabLst>
            </a:pPr>
            <a:r>
              <a:rPr sz="3100" b="1" spc="-110" dirty="0">
                <a:latin typeface="Verdana"/>
                <a:cs typeface="Verdana"/>
              </a:rPr>
              <a:t>Angin	</a:t>
            </a:r>
            <a:r>
              <a:rPr sz="3100" b="1" spc="-155" dirty="0">
                <a:latin typeface="Verdana"/>
                <a:cs typeface="Verdana"/>
              </a:rPr>
              <a:t>merupakan	</a:t>
            </a:r>
            <a:r>
              <a:rPr sz="3100" b="1" spc="-175" dirty="0">
                <a:latin typeface="Verdana"/>
                <a:cs typeface="Verdana"/>
              </a:rPr>
              <a:t>udara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14821" y="2399348"/>
            <a:ext cx="537654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1946910" algn="l"/>
                <a:tab pos="2439670" algn="l"/>
                <a:tab pos="4032885" algn="l"/>
              </a:tabLst>
            </a:pP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k</a:t>
            </a:r>
            <a:r>
              <a:rPr sz="3100" b="1" dirty="0">
                <a:latin typeface="Verdana"/>
                <a:cs typeface="Verdana"/>
              </a:rPr>
              <a:t>		</a:t>
            </a:r>
            <a:r>
              <a:rPr sz="3100" b="1" spc="-225" dirty="0">
                <a:latin typeface="Verdana"/>
                <a:cs typeface="Verdana"/>
              </a:rPr>
              <a:t>y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65" dirty="0">
                <a:latin typeface="Verdana"/>
                <a:cs typeface="Verdana"/>
              </a:rPr>
              <a:t>g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260" dirty="0">
                <a:latin typeface="Verdana"/>
                <a:cs typeface="Verdana"/>
              </a:rPr>
              <a:t>j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  </a:t>
            </a:r>
            <a:r>
              <a:rPr sz="3100" b="1" spc="-175" dirty="0">
                <a:latin typeface="Verdana"/>
                <a:cs typeface="Verdana"/>
              </a:rPr>
              <a:t>adanya	</a:t>
            </a:r>
            <a:r>
              <a:rPr sz="3100" b="1" spc="-150" dirty="0">
                <a:latin typeface="Verdana"/>
                <a:cs typeface="Verdana"/>
              </a:rPr>
              <a:t>perbedaan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714821" y="2942273"/>
            <a:ext cx="560260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85970">
              <a:lnSpc>
                <a:spcPct val="114900"/>
              </a:lnSpc>
              <a:spcBef>
                <a:spcPts val="100"/>
              </a:spcBef>
              <a:tabLst>
                <a:tab pos="1591945" algn="l"/>
                <a:tab pos="3208655" algn="l"/>
                <a:tab pos="4387850" algn="l"/>
              </a:tabLst>
            </a:pP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114" dirty="0">
                <a:latin typeface="Verdana"/>
                <a:cs typeface="Verdana"/>
              </a:rPr>
              <a:t>h</a:t>
            </a:r>
            <a:r>
              <a:rPr sz="3100" b="1" spc="-100" dirty="0">
                <a:latin typeface="Verdana"/>
                <a:cs typeface="Verdana"/>
              </a:rPr>
              <a:t>u  </a:t>
            </a:r>
            <a:r>
              <a:rPr sz="3100" b="1" spc="-175" dirty="0">
                <a:latin typeface="Verdana"/>
                <a:cs typeface="Verdana"/>
              </a:rPr>
              <a:t>udara	panas	</a:t>
            </a:r>
            <a:r>
              <a:rPr sz="3100" b="1" spc="-130" dirty="0">
                <a:latin typeface="Verdana"/>
                <a:cs typeface="Verdana"/>
              </a:rPr>
              <a:t>dan	</a:t>
            </a:r>
            <a:r>
              <a:rPr sz="3100" b="1" spc="-175" dirty="0">
                <a:latin typeface="Verdana"/>
                <a:cs typeface="Verdana"/>
              </a:rPr>
              <a:t>udara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70027" y="1856423"/>
            <a:ext cx="1423035" cy="219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0209" algn="just">
              <a:lnSpc>
                <a:spcPct val="114900"/>
              </a:lnSpc>
              <a:spcBef>
                <a:spcPts val="100"/>
              </a:spcBef>
            </a:pPr>
            <a:r>
              <a:rPr sz="3100" b="1" spc="-225" dirty="0">
                <a:latin typeface="Verdana"/>
                <a:cs typeface="Verdana"/>
              </a:rPr>
              <a:t>y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10" dirty="0">
                <a:latin typeface="Verdana"/>
                <a:cs typeface="Verdana"/>
              </a:rPr>
              <a:t>g  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45" dirty="0">
                <a:latin typeface="Verdana"/>
                <a:cs typeface="Verdana"/>
              </a:rPr>
              <a:t>a  </a:t>
            </a:r>
            <a:r>
              <a:rPr sz="3100" b="1" spc="-180" dirty="0">
                <a:latin typeface="Verdana"/>
                <a:cs typeface="Verdana"/>
              </a:rPr>
              <a:t>antara  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370" dirty="0">
                <a:latin typeface="Verdana"/>
                <a:cs typeface="Verdana"/>
              </a:rPr>
              <a:t>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714821" y="4028123"/>
            <a:ext cx="7382509" cy="165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b="1" spc="-110" dirty="0">
                <a:latin typeface="Verdana"/>
                <a:cs typeface="Verdana"/>
              </a:rPr>
              <a:t>Angin </a:t>
            </a:r>
            <a:r>
              <a:rPr sz="3100" b="1" spc="-120" dirty="0">
                <a:latin typeface="Verdana"/>
                <a:cs typeface="Verdana"/>
              </a:rPr>
              <a:t>diberi </a:t>
            </a:r>
            <a:r>
              <a:rPr sz="3100" b="1" spc="-160" dirty="0">
                <a:latin typeface="Verdana"/>
                <a:cs typeface="Verdana"/>
              </a:rPr>
              <a:t>nama </a:t>
            </a:r>
            <a:r>
              <a:rPr sz="3100" b="1" spc="-175" dirty="0">
                <a:latin typeface="Verdana"/>
                <a:cs typeface="Verdana"/>
              </a:rPr>
              <a:t>berdasarkan </a:t>
            </a:r>
            <a:r>
              <a:rPr sz="3100" b="1" spc="-190" dirty="0">
                <a:latin typeface="Verdana"/>
                <a:cs typeface="Verdana"/>
              </a:rPr>
              <a:t>asal  </a:t>
            </a:r>
            <a:r>
              <a:rPr sz="3100" b="1" spc="-180" dirty="0">
                <a:latin typeface="Verdana"/>
                <a:cs typeface="Verdana"/>
              </a:rPr>
              <a:t>datangnya, </a:t>
            </a:r>
            <a:r>
              <a:rPr sz="3100" b="1" spc="-155" dirty="0">
                <a:latin typeface="Verdana"/>
                <a:cs typeface="Verdana"/>
              </a:rPr>
              <a:t>seperti </a:t>
            </a:r>
            <a:r>
              <a:rPr sz="3100" b="1" spc="-150" dirty="0">
                <a:latin typeface="Verdana"/>
                <a:cs typeface="Verdana"/>
              </a:rPr>
              <a:t>angin </a:t>
            </a:r>
            <a:r>
              <a:rPr sz="3100" b="1" spc="-195" dirty="0">
                <a:latin typeface="Verdana"/>
                <a:cs typeface="Verdana"/>
              </a:rPr>
              <a:t>darat,  </a:t>
            </a:r>
            <a:r>
              <a:rPr sz="3100" b="1" spc="-150" dirty="0">
                <a:latin typeface="Verdana"/>
                <a:cs typeface="Verdana"/>
              </a:rPr>
              <a:t>angin </a:t>
            </a:r>
            <a:r>
              <a:rPr sz="3100" b="1" spc="-155" dirty="0">
                <a:latin typeface="Verdana"/>
                <a:cs typeface="Verdana"/>
              </a:rPr>
              <a:t>lembah, </a:t>
            </a:r>
            <a:r>
              <a:rPr sz="3100" b="1" spc="-130" dirty="0">
                <a:latin typeface="Verdana"/>
                <a:cs typeface="Verdana"/>
              </a:rPr>
              <a:t>dan </a:t>
            </a:r>
            <a:r>
              <a:rPr sz="3100" b="1" spc="-150" dirty="0">
                <a:latin typeface="Verdana"/>
                <a:cs typeface="Verdana"/>
              </a:rPr>
              <a:t>angin</a:t>
            </a:r>
            <a:r>
              <a:rPr sz="3100" b="1" spc="415" dirty="0">
                <a:latin typeface="Verdana"/>
                <a:cs typeface="Verdana"/>
              </a:rPr>
              <a:t> </a:t>
            </a:r>
            <a:r>
              <a:rPr sz="3100" b="1" spc="-185" dirty="0">
                <a:latin typeface="Verdana"/>
                <a:cs typeface="Verdana"/>
              </a:rPr>
              <a:t>gunung.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714821" y="5656898"/>
            <a:ext cx="1974214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b="1" spc="-80" dirty="0">
                <a:latin typeface="Verdana"/>
                <a:cs typeface="Verdana"/>
              </a:rPr>
              <a:t>K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80" dirty="0">
                <a:latin typeface="Verdana"/>
                <a:cs typeface="Verdana"/>
              </a:rPr>
              <a:t>n  </a:t>
            </a:r>
            <a:r>
              <a:rPr sz="3100" b="1" spc="-125" dirty="0">
                <a:latin typeface="Verdana"/>
                <a:cs typeface="Verdana"/>
              </a:rPr>
              <a:t>dalam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699100" y="5656898"/>
            <a:ext cx="539750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9925">
              <a:lnSpc>
                <a:spcPct val="114900"/>
              </a:lnSpc>
              <a:spcBef>
                <a:spcPts val="100"/>
              </a:spcBef>
              <a:tabLst>
                <a:tab pos="2513330" algn="l"/>
                <a:tab pos="4991100" algn="l"/>
              </a:tabLst>
            </a:pPr>
            <a:r>
              <a:rPr sz="3100" b="1" spc="-150" dirty="0">
                <a:latin typeface="Verdana"/>
                <a:cs typeface="Verdana"/>
              </a:rPr>
              <a:t>angin	</a:t>
            </a:r>
            <a:r>
              <a:rPr sz="3100" b="1" spc="-140" dirty="0">
                <a:latin typeface="Verdana"/>
                <a:cs typeface="Verdana"/>
              </a:rPr>
              <a:t>dimanfaatkan  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50" dirty="0">
                <a:latin typeface="Verdana"/>
                <a:cs typeface="Verdana"/>
              </a:rPr>
              <a:t>d</a:t>
            </a:r>
            <a:r>
              <a:rPr sz="3100" b="1" spc="-100" dirty="0">
                <a:latin typeface="Verdana"/>
                <a:cs typeface="Verdana"/>
              </a:rPr>
              <a:t>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pc="-130" dirty="0"/>
              <a:t>kehidupan </a:t>
            </a:r>
            <a:r>
              <a:rPr spc="-190" dirty="0"/>
              <a:t>manusia. </a:t>
            </a:r>
            <a:r>
              <a:rPr spc="-130" dirty="0"/>
              <a:t>Penduduk</a:t>
            </a:r>
            <a:r>
              <a:rPr spc="-660" dirty="0"/>
              <a:t> </a:t>
            </a:r>
            <a:r>
              <a:rPr spc="-185" dirty="0"/>
              <a:t>yang  </a:t>
            </a:r>
            <a:r>
              <a:rPr spc="-130" dirty="0"/>
              <a:t>tinggal </a:t>
            </a:r>
            <a:r>
              <a:rPr spc="-75" dirty="0"/>
              <a:t>di </a:t>
            </a:r>
            <a:r>
              <a:rPr spc="-170" dirty="0"/>
              <a:t>pesisir </a:t>
            </a:r>
            <a:r>
              <a:rPr spc="-130" dirty="0"/>
              <a:t>pantai  </a:t>
            </a:r>
            <a:r>
              <a:rPr spc="-150" dirty="0"/>
              <a:t>memanfaatkan angin </a:t>
            </a:r>
            <a:r>
              <a:rPr spc="-140" dirty="0"/>
              <a:t>ketika </a:t>
            </a:r>
            <a:r>
              <a:rPr spc="-175" dirty="0"/>
              <a:t>akan  </a:t>
            </a:r>
            <a:r>
              <a:rPr spc="-150" dirty="0"/>
              <a:t>pergi </a:t>
            </a:r>
            <a:r>
              <a:rPr spc="-130" dirty="0"/>
              <a:t>melaut </a:t>
            </a:r>
            <a:r>
              <a:rPr spc="-150" dirty="0"/>
              <a:t>dengan </a:t>
            </a:r>
            <a:r>
              <a:rPr spc="-140" dirty="0"/>
              <a:t>kapal </a:t>
            </a:r>
            <a:r>
              <a:rPr spc="-220" dirty="0"/>
              <a:t>layar.  </a:t>
            </a:r>
            <a:r>
              <a:rPr spc="-165" dirty="0"/>
              <a:t>Pada </a:t>
            </a:r>
            <a:r>
              <a:rPr spc="-130" dirty="0"/>
              <a:t>malam </a:t>
            </a:r>
            <a:r>
              <a:rPr spc="-165" dirty="0"/>
              <a:t>hari </a:t>
            </a:r>
            <a:r>
              <a:rPr spc="-150" dirty="0"/>
              <a:t>angin </a:t>
            </a:r>
            <a:r>
              <a:rPr spc="-120" dirty="0"/>
              <a:t>bertiup </a:t>
            </a:r>
            <a:r>
              <a:rPr spc="-145" dirty="0"/>
              <a:t>dari  </a:t>
            </a:r>
            <a:r>
              <a:rPr spc="-160" dirty="0"/>
              <a:t>daratan </a:t>
            </a:r>
            <a:r>
              <a:rPr spc="-165" dirty="0"/>
              <a:t>ke </a:t>
            </a:r>
            <a:r>
              <a:rPr spc="-195" dirty="0"/>
              <a:t>arah </a:t>
            </a:r>
            <a:r>
              <a:rPr spc="-130" dirty="0"/>
              <a:t>laut dan </a:t>
            </a:r>
            <a:r>
              <a:rPr spc="-120" dirty="0"/>
              <a:t>bertiup  </a:t>
            </a:r>
            <a:r>
              <a:rPr spc="-145" dirty="0"/>
              <a:t>dari </a:t>
            </a:r>
            <a:r>
              <a:rPr spc="-130" dirty="0"/>
              <a:t>laut </a:t>
            </a:r>
            <a:r>
              <a:rPr spc="-165" dirty="0"/>
              <a:t>ke </a:t>
            </a:r>
            <a:r>
              <a:rPr spc="-195" dirty="0"/>
              <a:t>arah </a:t>
            </a:r>
            <a:r>
              <a:rPr spc="-140" dirty="0"/>
              <a:t>dart </a:t>
            </a:r>
            <a:r>
              <a:rPr spc="-135" dirty="0"/>
              <a:t>pada</a:t>
            </a:r>
            <a:r>
              <a:rPr spc="240" dirty="0"/>
              <a:t> </a:t>
            </a:r>
            <a:r>
              <a:rPr spc="-175" dirty="0"/>
              <a:t>siang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714821" y="10613746"/>
            <a:ext cx="58039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270" algn="l"/>
                <a:tab pos="2851785" algn="l"/>
                <a:tab pos="4098925" algn="l"/>
              </a:tabLst>
            </a:pPr>
            <a:r>
              <a:rPr sz="3100" b="1" spc="-204" dirty="0">
                <a:latin typeface="Verdana"/>
                <a:cs typeface="Verdana"/>
              </a:rPr>
              <a:t>hari.	</a:t>
            </a:r>
            <a:r>
              <a:rPr sz="3100" b="1" spc="-110" dirty="0">
                <a:latin typeface="Verdana"/>
                <a:cs typeface="Verdana"/>
              </a:rPr>
              <a:t>Angin	</a:t>
            </a:r>
            <a:r>
              <a:rPr sz="3100" b="1" spc="-200" dirty="0">
                <a:latin typeface="Verdana"/>
                <a:cs typeface="Verdana"/>
              </a:rPr>
              <a:t>juga	</a:t>
            </a:r>
            <a:r>
              <a:rPr sz="3100" b="1" spc="-165" dirty="0">
                <a:latin typeface="Verdana"/>
                <a:cs typeface="Verdana"/>
              </a:rPr>
              <a:t>berguna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714821" y="10543223"/>
            <a:ext cx="7382509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147435">
              <a:lnSpc>
                <a:spcPct val="114900"/>
              </a:lnSpc>
              <a:spcBef>
                <a:spcPts val="100"/>
              </a:spcBef>
              <a:tabLst>
                <a:tab pos="3722370" algn="l"/>
                <a:tab pos="5875020" algn="l"/>
              </a:tabLst>
            </a:pP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90" dirty="0">
                <a:latin typeface="Verdana"/>
                <a:cs typeface="Verdana"/>
              </a:rPr>
              <a:t>k  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65" dirty="0">
                <a:latin typeface="Verdana"/>
                <a:cs typeface="Verdana"/>
              </a:rPr>
              <a:t>l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25" dirty="0">
                <a:latin typeface="Verdana"/>
                <a:cs typeface="Verdana"/>
              </a:rPr>
              <a:t>y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330" dirty="0">
                <a:latin typeface="Verdana"/>
                <a:cs typeface="Verdana"/>
              </a:rPr>
              <a:t>-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714821" y="11629073"/>
            <a:ext cx="7383780" cy="436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b="1" spc="-200" dirty="0">
                <a:latin typeface="Verdana"/>
                <a:cs typeface="Verdana"/>
              </a:rPr>
              <a:t>layang. </a:t>
            </a:r>
            <a:r>
              <a:rPr sz="3100" b="1" spc="-110" dirty="0">
                <a:latin typeface="Verdana"/>
                <a:cs typeface="Verdana"/>
              </a:rPr>
              <a:t>Angin </a:t>
            </a:r>
            <a:r>
              <a:rPr sz="3100" b="1" spc="-200" dirty="0">
                <a:latin typeface="Verdana"/>
                <a:cs typeface="Verdana"/>
              </a:rPr>
              <a:t>juga </a:t>
            </a:r>
            <a:r>
              <a:rPr sz="3100" b="1" spc="-145" dirty="0">
                <a:latin typeface="Verdana"/>
                <a:cs typeface="Verdana"/>
              </a:rPr>
              <a:t>digunakan </a:t>
            </a:r>
            <a:r>
              <a:rPr sz="3100" b="1" spc="-130" dirty="0">
                <a:latin typeface="Verdana"/>
                <a:cs typeface="Verdana"/>
              </a:rPr>
              <a:t>untuk  </a:t>
            </a:r>
            <a:r>
              <a:rPr sz="3100" b="1" spc="-150" dirty="0">
                <a:latin typeface="Verdana"/>
                <a:cs typeface="Verdana"/>
              </a:rPr>
              <a:t>menghasilkan </a:t>
            </a:r>
            <a:r>
              <a:rPr sz="3100" b="1" spc="-170" dirty="0">
                <a:latin typeface="Verdana"/>
                <a:cs typeface="Verdana"/>
              </a:rPr>
              <a:t>energi </a:t>
            </a:r>
            <a:r>
              <a:rPr sz="3100" b="1" spc="-165" dirty="0">
                <a:latin typeface="Verdana"/>
                <a:cs typeface="Verdana"/>
              </a:rPr>
              <a:t>listrik. </a:t>
            </a:r>
            <a:r>
              <a:rPr sz="3100" b="1" spc="-145" dirty="0">
                <a:latin typeface="Verdana"/>
                <a:cs typeface="Verdana"/>
              </a:rPr>
              <a:t>Energi  </a:t>
            </a:r>
            <a:r>
              <a:rPr sz="3100" b="1" spc="-190" dirty="0">
                <a:latin typeface="Verdana"/>
                <a:cs typeface="Verdana"/>
              </a:rPr>
              <a:t>gerak </a:t>
            </a:r>
            <a:r>
              <a:rPr sz="3100" b="1" spc="-185" dirty="0">
                <a:latin typeface="Verdana"/>
                <a:cs typeface="Verdana"/>
              </a:rPr>
              <a:t>yang </a:t>
            </a:r>
            <a:r>
              <a:rPr sz="3100" b="1" spc="-90" dirty="0">
                <a:latin typeface="Verdana"/>
                <a:cs typeface="Verdana"/>
              </a:rPr>
              <a:t>dimiliki </a:t>
            </a:r>
            <a:r>
              <a:rPr sz="3100" b="1" spc="-150" dirty="0">
                <a:latin typeface="Verdana"/>
                <a:cs typeface="Verdana"/>
              </a:rPr>
              <a:t>angin</a:t>
            </a:r>
            <a:r>
              <a:rPr sz="3100" b="1" spc="-750" dirty="0">
                <a:latin typeface="Verdana"/>
                <a:cs typeface="Verdana"/>
              </a:rPr>
              <a:t> </a:t>
            </a:r>
            <a:r>
              <a:rPr sz="3100" b="1" spc="-145" dirty="0">
                <a:latin typeface="Verdana"/>
                <a:cs typeface="Verdana"/>
              </a:rPr>
              <a:t>digunakan  </a:t>
            </a:r>
            <a:r>
              <a:rPr sz="3100" b="1" spc="-130" dirty="0">
                <a:latin typeface="Verdana"/>
                <a:cs typeface="Verdana"/>
              </a:rPr>
              <a:t>untuk </a:t>
            </a:r>
            <a:r>
              <a:rPr sz="3100" b="1" spc="-170" dirty="0">
                <a:latin typeface="Verdana"/>
                <a:cs typeface="Verdana"/>
              </a:rPr>
              <a:t>menggerakan </a:t>
            </a:r>
            <a:r>
              <a:rPr sz="3100" b="1" spc="-175" dirty="0">
                <a:latin typeface="Verdana"/>
                <a:cs typeface="Verdana"/>
              </a:rPr>
              <a:t>generator  </a:t>
            </a:r>
            <a:r>
              <a:rPr sz="3100" b="1" spc="-165" dirty="0">
                <a:latin typeface="Verdana"/>
                <a:cs typeface="Verdana"/>
              </a:rPr>
              <a:t>listrik. </a:t>
            </a:r>
            <a:r>
              <a:rPr sz="3100" b="1" spc="-130" dirty="0">
                <a:latin typeface="Verdana"/>
                <a:cs typeface="Verdana"/>
              </a:rPr>
              <a:t>Pembangkit </a:t>
            </a:r>
            <a:r>
              <a:rPr sz="3100" b="1" spc="-160" dirty="0">
                <a:latin typeface="Verdana"/>
                <a:cs typeface="Verdana"/>
              </a:rPr>
              <a:t>Listrik </a:t>
            </a:r>
            <a:r>
              <a:rPr sz="3100" b="1" spc="-195" dirty="0">
                <a:latin typeface="Verdana"/>
                <a:cs typeface="Verdana"/>
              </a:rPr>
              <a:t>Tenaga  </a:t>
            </a:r>
            <a:r>
              <a:rPr sz="3100" b="1" spc="-190" dirty="0">
                <a:latin typeface="Verdana"/>
                <a:cs typeface="Verdana"/>
              </a:rPr>
              <a:t>Bayu </a:t>
            </a:r>
            <a:r>
              <a:rPr sz="3100" b="1" spc="-330" dirty="0">
                <a:latin typeface="Verdana"/>
                <a:cs typeface="Verdana"/>
              </a:rPr>
              <a:t>(PLTB) </a:t>
            </a:r>
            <a:r>
              <a:rPr sz="3100" b="1" spc="-180" dirty="0">
                <a:latin typeface="Verdana"/>
                <a:cs typeface="Verdana"/>
              </a:rPr>
              <a:t>terbesar </a:t>
            </a:r>
            <a:r>
              <a:rPr sz="3100" b="1" spc="-75" dirty="0">
                <a:latin typeface="Verdana"/>
                <a:cs typeface="Verdana"/>
              </a:rPr>
              <a:t>di </a:t>
            </a:r>
            <a:r>
              <a:rPr sz="3100" b="1" spc="-215" dirty="0">
                <a:latin typeface="Verdana"/>
                <a:cs typeface="Verdana"/>
              </a:rPr>
              <a:t>Indonesia  </a:t>
            </a:r>
            <a:r>
              <a:rPr sz="3100" b="1" spc="-135" dirty="0">
                <a:latin typeface="Verdana"/>
                <a:cs typeface="Verdana"/>
              </a:rPr>
              <a:t>terdapat </a:t>
            </a:r>
            <a:r>
              <a:rPr sz="3100" b="1" spc="-75" dirty="0">
                <a:latin typeface="Verdana"/>
                <a:cs typeface="Verdana"/>
              </a:rPr>
              <a:t>di </a:t>
            </a:r>
            <a:r>
              <a:rPr sz="3100" b="1" spc="-175" dirty="0">
                <a:latin typeface="Verdana"/>
                <a:cs typeface="Verdana"/>
              </a:rPr>
              <a:t>Sidrap, </a:t>
            </a:r>
            <a:r>
              <a:rPr sz="3100" b="1" spc="-170" dirty="0">
                <a:latin typeface="Verdana"/>
                <a:cs typeface="Verdana"/>
              </a:rPr>
              <a:t>Sulawesi  </a:t>
            </a:r>
            <a:r>
              <a:rPr sz="3100" b="1" spc="-185" dirty="0">
                <a:latin typeface="Verdana"/>
                <a:cs typeface="Verdana"/>
              </a:rPr>
              <a:t>Selatan.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title"/>
          </p:nvPr>
        </p:nvSpPr>
        <p:spPr>
          <a:xfrm>
            <a:off x="4499648" y="815979"/>
            <a:ext cx="18141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40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5000" spc="-140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5000" spc="-200" dirty="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sz="5000" spc="-10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5000" spc="-135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03" name="Action Button: Blank 102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21E31F6-8CEB-422B-8DEA-E6AD5E2AB233}"/>
              </a:ext>
            </a:extLst>
          </p:cNvPr>
          <p:cNvSpPr/>
          <p:nvPr/>
        </p:nvSpPr>
        <p:spPr>
          <a:xfrm>
            <a:off x="313373" y="16594730"/>
            <a:ext cx="1239994" cy="141756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Action Button: Blank 103">
            <a:hlinkClick r:id="" action="ppaction://hlinkshowjump?jump=next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075E5584-2BFE-406E-AFEC-3239DA703236}"/>
              </a:ext>
            </a:extLst>
          </p:cNvPr>
          <p:cNvSpPr/>
          <p:nvPr/>
        </p:nvSpPr>
        <p:spPr>
          <a:xfrm>
            <a:off x="6928046" y="15814110"/>
            <a:ext cx="2026125" cy="41964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Action Button: Blank 104">
            <a:hlinkClick r:id="rId9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83DDD7E4-E6B7-444F-BE6A-615D37920FC8}"/>
              </a:ext>
            </a:extLst>
          </p:cNvPr>
          <p:cNvSpPr/>
          <p:nvPr/>
        </p:nvSpPr>
        <p:spPr>
          <a:xfrm>
            <a:off x="0" y="59005"/>
            <a:ext cx="790397" cy="75697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851" y="552053"/>
            <a:ext cx="9925685" cy="17736185"/>
            <a:chOff x="181851" y="552053"/>
            <a:chExt cx="9925685" cy="17736185"/>
          </a:xfrm>
        </p:grpSpPr>
        <p:sp>
          <p:nvSpPr>
            <p:cNvPr id="3" name="object 3"/>
            <p:cNvSpPr/>
            <p:nvPr/>
          </p:nvSpPr>
          <p:spPr>
            <a:xfrm>
              <a:off x="1228831" y="552053"/>
              <a:ext cx="8229507" cy="131368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235" y="16801886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7445" y="3429000"/>
            <a:ext cx="637227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5" dirty="0">
                <a:latin typeface="Verdana"/>
                <a:cs typeface="Verdana"/>
              </a:rPr>
              <a:t>Video </a:t>
            </a:r>
            <a:r>
              <a:rPr sz="4000" b="1" spc="-110" dirty="0">
                <a:latin typeface="Verdana"/>
                <a:cs typeface="Verdana"/>
              </a:rPr>
              <a:t>Kegunaan</a:t>
            </a:r>
            <a:r>
              <a:rPr sz="4000" b="1" spc="-850" dirty="0">
                <a:latin typeface="Verdana"/>
                <a:cs typeface="Verdana"/>
              </a:rPr>
              <a:t> </a:t>
            </a:r>
            <a:r>
              <a:rPr sz="4000" b="1" spc="-30" dirty="0">
                <a:latin typeface="Verdana"/>
                <a:cs typeface="Verdana"/>
              </a:rPr>
              <a:t>Angin</a:t>
            </a:r>
            <a:endParaRPr sz="4000" b="1" dirty="0">
              <a:latin typeface="Verdana"/>
              <a:cs typeface="Verdana"/>
            </a:endParaRPr>
          </a:p>
        </p:txBody>
      </p:sp>
      <p:sp>
        <p:nvSpPr>
          <p:cNvPr id="8" name="Action Button: Blank 7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D4AAE65-DCF6-4B74-B7E6-48063A12F043}"/>
              </a:ext>
            </a:extLst>
          </p:cNvPr>
          <p:cNvSpPr/>
          <p:nvPr/>
        </p:nvSpPr>
        <p:spPr>
          <a:xfrm>
            <a:off x="6819900" y="12877800"/>
            <a:ext cx="2286000" cy="4572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F4C992C-D9B8-4CC5-8C2B-29D84AA96F8B}"/>
              </a:ext>
            </a:extLst>
          </p:cNvPr>
          <p:cNvSpPr/>
          <p:nvPr/>
        </p:nvSpPr>
        <p:spPr>
          <a:xfrm>
            <a:off x="1476665" y="12877800"/>
            <a:ext cx="1761835" cy="4572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7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E1F1D91-77EB-44EA-99DC-3A89E18AEFAF}"/>
              </a:ext>
            </a:extLst>
          </p:cNvPr>
          <p:cNvSpPr/>
          <p:nvPr/>
        </p:nvSpPr>
        <p:spPr>
          <a:xfrm>
            <a:off x="345899" y="16576487"/>
            <a:ext cx="2006724" cy="13620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8" action="ppaction://hlinksldjump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F9CBB0F-5EA1-4B38-95EE-16D3CAF84852}"/>
              </a:ext>
            </a:extLst>
          </p:cNvPr>
          <p:cNvSpPr/>
          <p:nvPr/>
        </p:nvSpPr>
        <p:spPr>
          <a:xfrm>
            <a:off x="345899" y="0"/>
            <a:ext cx="482763" cy="66632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Online Media 11" title="Fakta Menarik - Apa Jadinya Kalau Tidak Ada Angin di Bumi?">
            <a:hlinkClick r:id="" action="ppaction://media"/>
            <a:extLst>
              <a:ext uri="{FF2B5EF4-FFF2-40B4-BE49-F238E27FC236}">
                <a16:creationId xmlns:a16="http://schemas.microsoft.com/office/drawing/2014/main" id="{F396E0C0-6D1C-4E95-A73B-6527861DC0F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518087" y="4615286"/>
            <a:ext cx="7650994" cy="43228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851" y="552056"/>
            <a:ext cx="9925685" cy="17736185"/>
            <a:chOff x="181851" y="552056"/>
            <a:chExt cx="9925685" cy="17736185"/>
          </a:xfrm>
        </p:grpSpPr>
        <p:sp>
          <p:nvSpPr>
            <p:cNvPr id="3" name="object 3"/>
            <p:cNvSpPr/>
            <p:nvPr/>
          </p:nvSpPr>
          <p:spPr>
            <a:xfrm>
              <a:off x="1228831" y="552056"/>
              <a:ext cx="8229507" cy="131368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235" y="16801886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2332" y="5091091"/>
              <a:ext cx="3157231" cy="30822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1479" y="8968243"/>
              <a:ext cx="3157240" cy="30822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2332" y="8968243"/>
              <a:ext cx="3157231" cy="30822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51479" y="5243491"/>
              <a:ext cx="3157240" cy="30822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63102" y="3158839"/>
            <a:ext cx="5175998" cy="1368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4380" marR="5080" indent="-742315">
              <a:lnSpc>
                <a:spcPct val="115599"/>
              </a:lnSpc>
              <a:spcBef>
                <a:spcPts val="100"/>
              </a:spcBef>
            </a:pPr>
            <a:r>
              <a:rPr sz="4000" b="1" spc="-135" dirty="0">
                <a:latin typeface="Verdana"/>
                <a:cs typeface="Verdana"/>
              </a:rPr>
              <a:t>Gambar </a:t>
            </a:r>
            <a:r>
              <a:rPr sz="4000" b="1" spc="-30" dirty="0">
                <a:latin typeface="Verdana"/>
                <a:cs typeface="Verdana"/>
              </a:rPr>
              <a:t>Angin</a:t>
            </a:r>
            <a:r>
              <a:rPr sz="4000" b="1" spc="-720" dirty="0">
                <a:latin typeface="Verdana"/>
                <a:cs typeface="Verdana"/>
              </a:rPr>
              <a:t> </a:t>
            </a:r>
            <a:r>
              <a:rPr sz="4000" b="1" spc="-80" dirty="0">
                <a:latin typeface="Verdana"/>
                <a:cs typeface="Verdana"/>
              </a:rPr>
              <a:t>dan  </a:t>
            </a:r>
            <a:r>
              <a:rPr sz="4000" b="1" spc="-85" dirty="0">
                <a:latin typeface="Verdana"/>
                <a:cs typeface="Verdana"/>
              </a:rPr>
              <a:t>Kegunaanya</a:t>
            </a:r>
            <a:endParaRPr sz="4000" b="1" dirty="0">
              <a:latin typeface="Verdana"/>
              <a:cs typeface="Verdana"/>
            </a:endParaRPr>
          </a:p>
        </p:txBody>
      </p:sp>
      <p:sp>
        <p:nvSpPr>
          <p:cNvPr id="11" name="Action Button: Blank 10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958FD778-8FFF-4C2E-9638-C49D20A81D20}"/>
              </a:ext>
            </a:extLst>
          </p:cNvPr>
          <p:cNvSpPr/>
          <p:nvPr/>
        </p:nvSpPr>
        <p:spPr>
          <a:xfrm>
            <a:off x="1476665" y="12877800"/>
            <a:ext cx="1838035" cy="4572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0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55C403A5-4846-4EAB-BC5E-B85F860D8D2C}"/>
              </a:ext>
            </a:extLst>
          </p:cNvPr>
          <p:cNvSpPr/>
          <p:nvPr/>
        </p:nvSpPr>
        <p:spPr>
          <a:xfrm>
            <a:off x="345899" y="16576487"/>
            <a:ext cx="1362075" cy="13620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1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6293F5D1-0504-42B0-92D6-37964E7E24FF}"/>
              </a:ext>
            </a:extLst>
          </p:cNvPr>
          <p:cNvSpPr/>
          <p:nvPr/>
        </p:nvSpPr>
        <p:spPr>
          <a:xfrm>
            <a:off x="0" y="0"/>
            <a:ext cx="828662" cy="914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729" y="-304400"/>
            <a:ext cx="10287000" cy="16463010"/>
          </a:xfrm>
          <a:custGeom>
            <a:avLst/>
            <a:gdLst/>
            <a:ahLst/>
            <a:cxnLst/>
            <a:rect l="l" t="t" r="r" b="b"/>
            <a:pathLst>
              <a:path w="10287000" h="16463010">
                <a:moveTo>
                  <a:pt x="0" y="16462718"/>
                </a:moveTo>
                <a:lnTo>
                  <a:pt x="10287000" y="16462718"/>
                </a:lnTo>
                <a:lnTo>
                  <a:pt x="10287000" y="0"/>
                </a:lnTo>
                <a:lnTo>
                  <a:pt x="0" y="0"/>
                </a:lnTo>
                <a:lnTo>
                  <a:pt x="0" y="1646271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7446" y="1166072"/>
            <a:ext cx="4638380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380" dirty="0"/>
              <a:t>L</a:t>
            </a:r>
            <a:r>
              <a:rPr b="1" spc="760" dirty="0"/>
              <a:t>A</a:t>
            </a:r>
            <a:r>
              <a:rPr b="1" spc="910" dirty="0"/>
              <a:t>T</a:t>
            </a:r>
            <a:r>
              <a:rPr b="1" spc="275" dirty="0"/>
              <a:t>I</a:t>
            </a:r>
            <a:r>
              <a:rPr b="1" spc="155" dirty="0"/>
              <a:t>H</a:t>
            </a:r>
            <a:r>
              <a:rPr b="1" spc="760" dirty="0"/>
              <a:t>A</a:t>
            </a:r>
            <a:r>
              <a:rPr b="1" spc="49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6462719"/>
            <a:ext cx="10287000" cy="1825625"/>
          </a:xfrm>
          <a:custGeom>
            <a:avLst/>
            <a:gdLst/>
            <a:ahLst/>
            <a:cxnLst/>
            <a:rect l="l" t="t" r="r" b="b"/>
            <a:pathLst>
              <a:path w="10287000" h="1825625">
                <a:moveTo>
                  <a:pt x="0" y="0"/>
                </a:moveTo>
                <a:lnTo>
                  <a:pt x="10287000" y="0"/>
                </a:lnTo>
                <a:lnTo>
                  <a:pt x="10287000" y="1825275"/>
                </a:lnTo>
                <a:lnTo>
                  <a:pt x="0" y="1825275"/>
                </a:lnTo>
                <a:lnTo>
                  <a:pt x="0" y="0"/>
                </a:lnTo>
                <a:close/>
              </a:path>
            </a:pathLst>
          </a:custGeom>
          <a:solidFill>
            <a:srgbClr val="9AA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12198529"/>
            <a:ext cx="10287000" cy="6089650"/>
            <a:chOff x="0" y="12198529"/>
            <a:chExt cx="10287000" cy="6089650"/>
          </a:xfrm>
        </p:grpSpPr>
        <p:sp>
          <p:nvSpPr>
            <p:cNvPr id="8" name="object 8"/>
            <p:cNvSpPr/>
            <p:nvPr/>
          </p:nvSpPr>
          <p:spPr>
            <a:xfrm>
              <a:off x="0" y="12198529"/>
              <a:ext cx="10287000" cy="4152900"/>
            </a:xfrm>
            <a:custGeom>
              <a:avLst/>
              <a:gdLst/>
              <a:ahLst/>
              <a:cxnLst/>
              <a:rect l="l" t="t" r="r" b="b"/>
              <a:pathLst>
                <a:path w="10287000" h="4152900">
                  <a:moveTo>
                    <a:pt x="10287000" y="4152900"/>
                  </a:moveTo>
                  <a:lnTo>
                    <a:pt x="10274279" y="4152900"/>
                  </a:lnTo>
                  <a:lnTo>
                    <a:pt x="10235761" y="4114800"/>
                  </a:lnTo>
                  <a:lnTo>
                    <a:pt x="10196514" y="4089400"/>
                  </a:lnTo>
                  <a:lnTo>
                    <a:pt x="10156519" y="4051300"/>
                  </a:lnTo>
                  <a:lnTo>
                    <a:pt x="10115758" y="4025900"/>
                  </a:lnTo>
                  <a:lnTo>
                    <a:pt x="10074215" y="4000500"/>
                  </a:lnTo>
                  <a:lnTo>
                    <a:pt x="10031870" y="3975100"/>
                  </a:lnTo>
                  <a:lnTo>
                    <a:pt x="9988707" y="3949700"/>
                  </a:lnTo>
                  <a:lnTo>
                    <a:pt x="9766967" y="3822700"/>
                  </a:lnTo>
                  <a:lnTo>
                    <a:pt x="9721991" y="3810000"/>
                  </a:lnTo>
                  <a:lnTo>
                    <a:pt x="9631093" y="3759200"/>
                  </a:lnTo>
                  <a:lnTo>
                    <a:pt x="9585196" y="3746500"/>
                  </a:lnTo>
                  <a:lnTo>
                    <a:pt x="9539017" y="3721100"/>
                  </a:lnTo>
                  <a:lnTo>
                    <a:pt x="9398909" y="3683000"/>
                  </a:lnTo>
                  <a:lnTo>
                    <a:pt x="9351724" y="3657600"/>
                  </a:lnTo>
                  <a:lnTo>
                    <a:pt x="8967354" y="3556000"/>
                  </a:lnTo>
                  <a:lnTo>
                    <a:pt x="8918633" y="3556000"/>
                  </a:lnTo>
                  <a:lnTo>
                    <a:pt x="8771864" y="3517900"/>
                  </a:lnTo>
                  <a:lnTo>
                    <a:pt x="8722782" y="3517900"/>
                  </a:lnTo>
                  <a:lnTo>
                    <a:pt x="8673640" y="3505200"/>
                  </a:lnTo>
                  <a:lnTo>
                    <a:pt x="8624451" y="3505200"/>
                  </a:lnTo>
                  <a:lnTo>
                    <a:pt x="8575228" y="3492500"/>
                  </a:lnTo>
                  <a:lnTo>
                    <a:pt x="8525983" y="3492500"/>
                  </a:lnTo>
                  <a:lnTo>
                    <a:pt x="8476729" y="3479800"/>
                  </a:lnTo>
                  <a:lnTo>
                    <a:pt x="8374787" y="3479800"/>
                  </a:lnTo>
                  <a:lnTo>
                    <a:pt x="8323801" y="3467100"/>
                  </a:lnTo>
                  <a:lnTo>
                    <a:pt x="8170792" y="3467100"/>
                  </a:lnTo>
                  <a:lnTo>
                    <a:pt x="8119774" y="3454400"/>
                  </a:lnTo>
                  <a:lnTo>
                    <a:pt x="7864588" y="3454400"/>
                  </a:lnTo>
                  <a:lnTo>
                    <a:pt x="7813536" y="3441700"/>
                  </a:lnTo>
                  <a:lnTo>
                    <a:pt x="1606862" y="3441700"/>
                  </a:lnTo>
                  <a:lnTo>
                    <a:pt x="1171561" y="3327400"/>
                  </a:lnTo>
                  <a:lnTo>
                    <a:pt x="1123904" y="3302000"/>
                  </a:lnTo>
                  <a:lnTo>
                    <a:pt x="981940" y="3263900"/>
                  </a:lnTo>
                  <a:lnTo>
                    <a:pt x="934976" y="3238500"/>
                  </a:lnTo>
                  <a:lnTo>
                    <a:pt x="841619" y="3213100"/>
                  </a:lnTo>
                  <a:lnTo>
                    <a:pt x="795239" y="3187700"/>
                  </a:lnTo>
                  <a:lnTo>
                    <a:pt x="749066" y="3175000"/>
                  </a:lnTo>
                  <a:lnTo>
                    <a:pt x="703106" y="3149600"/>
                  </a:lnTo>
                  <a:lnTo>
                    <a:pt x="657365" y="3136900"/>
                  </a:lnTo>
                  <a:lnTo>
                    <a:pt x="566565" y="3086100"/>
                  </a:lnTo>
                  <a:lnTo>
                    <a:pt x="521518" y="3073400"/>
                  </a:lnTo>
                  <a:lnTo>
                    <a:pt x="387864" y="2997200"/>
                  </a:lnTo>
                  <a:lnTo>
                    <a:pt x="343828" y="2984500"/>
                  </a:lnTo>
                  <a:lnTo>
                    <a:pt x="127792" y="2857500"/>
                  </a:lnTo>
                  <a:lnTo>
                    <a:pt x="86483" y="2832100"/>
                  </a:lnTo>
                  <a:lnTo>
                    <a:pt x="45354" y="2794000"/>
                  </a:lnTo>
                  <a:lnTo>
                    <a:pt x="4413" y="2768600"/>
                  </a:lnTo>
                  <a:lnTo>
                    <a:pt x="0" y="2768600"/>
                  </a:lnTo>
                  <a:lnTo>
                    <a:pt x="0" y="0"/>
                  </a:lnTo>
                  <a:lnTo>
                    <a:pt x="744006" y="0"/>
                  </a:lnTo>
                  <a:lnTo>
                    <a:pt x="756016" y="38100"/>
                  </a:lnTo>
                  <a:lnTo>
                    <a:pt x="769726" y="88900"/>
                  </a:lnTo>
                  <a:lnTo>
                    <a:pt x="785104" y="139700"/>
                  </a:lnTo>
                  <a:lnTo>
                    <a:pt x="802117" y="177800"/>
                  </a:lnTo>
                  <a:lnTo>
                    <a:pt x="820733" y="228600"/>
                  </a:lnTo>
                  <a:lnTo>
                    <a:pt x="840920" y="266700"/>
                  </a:lnTo>
                  <a:lnTo>
                    <a:pt x="862646" y="317500"/>
                  </a:lnTo>
                  <a:lnTo>
                    <a:pt x="885879" y="355600"/>
                  </a:lnTo>
                  <a:lnTo>
                    <a:pt x="910586" y="393700"/>
                  </a:lnTo>
                  <a:lnTo>
                    <a:pt x="936734" y="444500"/>
                  </a:lnTo>
                  <a:lnTo>
                    <a:pt x="964293" y="482600"/>
                  </a:lnTo>
                  <a:lnTo>
                    <a:pt x="993229" y="520700"/>
                  </a:lnTo>
                  <a:lnTo>
                    <a:pt x="1023511" y="558800"/>
                  </a:lnTo>
                  <a:lnTo>
                    <a:pt x="1055105" y="596900"/>
                  </a:lnTo>
                  <a:lnTo>
                    <a:pt x="1087981" y="635000"/>
                  </a:lnTo>
                  <a:lnTo>
                    <a:pt x="1122105" y="673100"/>
                  </a:lnTo>
                  <a:lnTo>
                    <a:pt x="1157445" y="711200"/>
                  </a:lnTo>
                  <a:lnTo>
                    <a:pt x="1193248" y="736600"/>
                  </a:lnTo>
                  <a:lnTo>
                    <a:pt x="1229775" y="774700"/>
                  </a:lnTo>
                  <a:lnTo>
                    <a:pt x="1267004" y="800100"/>
                  </a:lnTo>
                  <a:lnTo>
                    <a:pt x="1304915" y="838200"/>
                  </a:lnTo>
                  <a:lnTo>
                    <a:pt x="1343486" y="863600"/>
                  </a:lnTo>
                  <a:lnTo>
                    <a:pt x="1382697" y="901700"/>
                  </a:lnTo>
                  <a:lnTo>
                    <a:pt x="1462955" y="952500"/>
                  </a:lnTo>
                  <a:lnTo>
                    <a:pt x="1545521" y="1003300"/>
                  </a:lnTo>
                  <a:lnTo>
                    <a:pt x="1630227" y="1054100"/>
                  </a:lnTo>
                  <a:lnTo>
                    <a:pt x="1760930" y="1130300"/>
                  </a:lnTo>
                  <a:lnTo>
                    <a:pt x="1805386" y="1155700"/>
                  </a:lnTo>
                  <a:lnTo>
                    <a:pt x="1850252" y="1168400"/>
                  </a:lnTo>
                  <a:lnTo>
                    <a:pt x="1941126" y="1219200"/>
                  </a:lnTo>
                  <a:lnTo>
                    <a:pt x="1987093" y="1231900"/>
                  </a:lnTo>
                  <a:lnTo>
                    <a:pt x="2033386" y="1257300"/>
                  </a:lnTo>
                  <a:lnTo>
                    <a:pt x="2079983" y="1270000"/>
                  </a:lnTo>
                  <a:lnTo>
                    <a:pt x="2126863" y="1295400"/>
                  </a:lnTo>
                  <a:lnTo>
                    <a:pt x="2221391" y="1320800"/>
                  </a:lnTo>
                  <a:lnTo>
                    <a:pt x="2268996" y="1346200"/>
                  </a:lnTo>
                  <a:lnTo>
                    <a:pt x="2558083" y="1422400"/>
                  </a:lnTo>
                  <a:lnTo>
                    <a:pt x="2606645" y="1447800"/>
                  </a:lnTo>
                  <a:lnTo>
                    <a:pt x="2655260" y="1460500"/>
                  </a:lnTo>
                  <a:lnTo>
                    <a:pt x="2703907" y="1460500"/>
                  </a:lnTo>
                  <a:lnTo>
                    <a:pt x="2995284" y="1536700"/>
                  </a:lnTo>
                  <a:lnTo>
                    <a:pt x="3043567" y="1536700"/>
                  </a:lnTo>
                  <a:lnTo>
                    <a:pt x="3187518" y="1574800"/>
                  </a:lnTo>
                  <a:lnTo>
                    <a:pt x="3235132" y="1574800"/>
                  </a:lnTo>
                  <a:lnTo>
                    <a:pt x="3329681" y="1600200"/>
                  </a:lnTo>
                  <a:lnTo>
                    <a:pt x="3379814" y="1600200"/>
                  </a:lnTo>
                  <a:lnTo>
                    <a:pt x="3480141" y="1625600"/>
                  </a:lnTo>
                  <a:lnTo>
                    <a:pt x="3530334" y="1625600"/>
                  </a:lnTo>
                  <a:lnTo>
                    <a:pt x="3580546" y="1638300"/>
                  </a:lnTo>
                  <a:lnTo>
                    <a:pt x="3630777" y="1638300"/>
                  </a:lnTo>
                  <a:lnTo>
                    <a:pt x="3681026" y="1651000"/>
                  </a:lnTo>
                  <a:lnTo>
                    <a:pt x="3731294" y="1651000"/>
                  </a:lnTo>
                  <a:lnTo>
                    <a:pt x="3781580" y="1663700"/>
                  </a:lnTo>
                  <a:lnTo>
                    <a:pt x="3831883" y="1663700"/>
                  </a:lnTo>
                  <a:lnTo>
                    <a:pt x="3882204" y="1676400"/>
                  </a:lnTo>
                  <a:lnTo>
                    <a:pt x="3932541" y="1676400"/>
                  </a:lnTo>
                  <a:lnTo>
                    <a:pt x="3982895" y="1689100"/>
                  </a:lnTo>
                  <a:lnTo>
                    <a:pt x="4033265" y="1689100"/>
                  </a:lnTo>
                  <a:lnTo>
                    <a:pt x="4083651" y="1701800"/>
                  </a:lnTo>
                  <a:lnTo>
                    <a:pt x="4184470" y="1701800"/>
                  </a:lnTo>
                  <a:lnTo>
                    <a:pt x="4234902" y="1714500"/>
                  </a:lnTo>
                  <a:lnTo>
                    <a:pt x="4335809" y="1714500"/>
                  </a:lnTo>
                  <a:lnTo>
                    <a:pt x="4386283" y="1727200"/>
                  </a:lnTo>
                  <a:lnTo>
                    <a:pt x="4487273" y="1727200"/>
                  </a:lnTo>
                  <a:lnTo>
                    <a:pt x="4537787" y="1739900"/>
                  </a:lnTo>
                  <a:lnTo>
                    <a:pt x="4739967" y="1739900"/>
                  </a:lnTo>
                  <a:lnTo>
                    <a:pt x="4790541" y="1752600"/>
                  </a:lnTo>
                  <a:lnTo>
                    <a:pt x="5043567" y="1752600"/>
                  </a:lnTo>
                  <a:lnTo>
                    <a:pt x="5094202" y="1765300"/>
                  </a:lnTo>
                  <a:lnTo>
                    <a:pt x="9084253" y="1765300"/>
                  </a:lnTo>
                  <a:lnTo>
                    <a:pt x="9134387" y="1778000"/>
                  </a:lnTo>
                  <a:lnTo>
                    <a:pt x="9234551" y="1778000"/>
                  </a:lnTo>
                  <a:lnTo>
                    <a:pt x="9284579" y="1790700"/>
                  </a:lnTo>
                  <a:lnTo>
                    <a:pt x="9334570" y="1790700"/>
                  </a:lnTo>
                  <a:lnTo>
                    <a:pt x="9384523" y="1803400"/>
                  </a:lnTo>
                  <a:lnTo>
                    <a:pt x="9434436" y="1803400"/>
                  </a:lnTo>
                  <a:lnTo>
                    <a:pt x="9484307" y="1816100"/>
                  </a:lnTo>
                  <a:lnTo>
                    <a:pt x="9534137" y="1816100"/>
                  </a:lnTo>
                  <a:lnTo>
                    <a:pt x="9633666" y="1841500"/>
                  </a:lnTo>
                  <a:lnTo>
                    <a:pt x="9683363" y="1841500"/>
                  </a:lnTo>
                  <a:lnTo>
                    <a:pt x="9782616" y="1866900"/>
                  </a:lnTo>
                  <a:lnTo>
                    <a:pt x="9832169" y="1866900"/>
                  </a:lnTo>
                  <a:lnTo>
                    <a:pt x="9980525" y="1905000"/>
                  </a:lnTo>
                  <a:lnTo>
                    <a:pt x="10029871" y="1905000"/>
                  </a:lnTo>
                  <a:lnTo>
                    <a:pt x="10275760" y="1968500"/>
                  </a:lnTo>
                  <a:lnTo>
                    <a:pt x="10287000" y="1968500"/>
                  </a:lnTo>
                  <a:lnTo>
                    <a:pt x="10287000" y="4152900"/>
                  </a:lnTo>
                  <a:close/>
                </a:path>
                <a:path w="10287000" h="4152900">
                  <a:moveTo>
                    <a:pt x="8227897" y="1727200"/>
                  </a:moveTo>
                  <a:lnTo>
                    <a:pt x="7468923" y="1727200"/>
                  </a:lnTo>
                  <a:lnTo>
                    <a:pt x="7519536" y="1714500"/>
                  </a:lnTo>
                  <a:lnTo>
                    <a:pt x="8177349" y="1714500"/>
                  </a:lnTo>
                  <a:lnTo>
                    <a:pt x="8227897" y="1727200"/>
                  </a:lnTo>
                  <a:close/>
                </a:path>
                <a:path w="10287000" h="4152900">
                  <a:moveTo>
                    <a:pt x="8581301" y="1739900"/>
                  </a:moveTo>
                  <a:lnTo>
                    <a:pt x="6912694" y="1739900"/>
                  </a:lnTo>
                  <a:lnTo>
                    <a:pt x="6963200" y="1727200"/>
                  </a:lnTo>
                  <a:lnTo>
                    <a:pt x="8530869" y="1727200"/>
                  </a:lnTo>
                  <a:lnTo>
                    <a:pt x="8581301" y="1739900"/>
                  </a:lnTo>
                  <a:close/>
                </a:path>
                <a:path w="10287000" h="4152900">
                  <a:moveTo>
                    <a:pt x="8833115" y="1752600"/>
                  </a:moveTo>
                  <a:lnTo>
                    <a:pt x="6459027" y="1752600"/>
                  </a:lnTo>
                  <a:lnTo>
                    <a:pt x="6811733" y="1739900"/>
                  </a:lnTo>
                  <a:lnTo>
                    <a:pt x="8782802" y="1739900"/>
                  </a:lnTo>
                  <a:lnTo>
                    <a:pt x="8833115" y="1752600"/>
                  </a:lnTo>
                  <a:close/>
                </a:path>
                <a:path w="10287000" h="4152900">
                  <a:moveTo>
                    <a:pt x="8983888" y="1765300"/>
                  </a:moveTo>
                  <a:lnTo>
                    <a:pt x="6006829" y="1765300"/>
                  </a:lnTo>
                  <a:lnTo>
                    <a:pt x="6057577" y="1752600"/>
                  </a:lnTo>
                  <a:lnTo>
                    <a:pt x="8933659" y="1752600"/>
                  </a:lnTo>
                  <a:lnTo>
                    <a:pt x="8983888" y="1765300"/>
                  </a:lnTo>
                  <a:close/>
                </a:path>
                <a:path w="10287000" h="4152900">
                  <a:moveTo>
                    <a:pt x="6588428" y="3492500"/>
                  </a:moveTo>
                  <a:lnTo>
                    <a:pt x="1852589" y="3492500"/>
                  </a:lnTo>
                  <a:lnTo>
                    <a:pt x="1655826" y="3441700"/>
                  </a:lnTo>
                  <a:lnTo>
                    <a:pt x="7456099" y="3441700"/>
                  </a:lnTo>
                  <a:lnTo>
                    <a:pt x="7405033" y="3454400"/>
                  </a:lnTo>
                  <a:lnTo>
                    <a:pt x="7098668" y="3454400"/>
                  </a:lnTo>
                  <a:lnTo>
                    <a:pt x="7047617" y="3467100"/>
                  </a:lnTo>
                  <a:lnTo>
                    <a:pt x="6843466" y="3467100"/>
                  </a:lnTo>
                  <a:lnTo>
                    <a:pt x="6792443" y="3479800"/>
                  </a:lnTo>
                  <a:lnTo>
                    <a:pt x="6639419" y="3479800"/>
                  </a:lnTo>
                  <a:lnTo>
                    <a:pt x="6588428" y="3492500"/>
                  </a:lnTo>
                  <a:close/>
                </a:path>
                <a:path w="10287000" h="4152900">
                  <a:moveTo>
                    <a:pt x="6282389" y="3517900"/>
                  </a:moveTo>
                  <a:lnTo>
                    <a:pt x="2000945" y="3517900"/>
                  </a:lnTo>
                  <a:lnTo>
                    <a:pt x="1901977" y="3492500"/>
                  </a:lnTo>
                  <a:lnTo>
                    <a:pt x="6486425" y="3492500"/>
                  </a:lnTo>
                  <a:lnTo>
                    <a:pt x="6435409" y="3505200"/>
                  </a:lnTo>
                  <a:lnTo>
                    <a:pt x="6333392" y="3505200"/>
                  </a:lnTo>
                  <a:lnTo>
                    <a:pt x="6282389" y="3517900"/>
                  </a:lnTo>
                  <a:close/>
                </a:path>
                <a:path w="10287000" h="4152900">
                  <a:moveTo>
                    <a:pt x="6129402" y="3530600"/>
                  </a:moveTo>
                  <a:lnTo>
                    <a:pt x="2100131" y="3530600"/>
                  </a:lnTo>
                  <a:lnTo>
                    <a:pt x="2050514" y="3517900"/>
                  </a:lnTo>
                  <a:lnTo>
                    <a:pt x="6180395" y="3517900"/>
                  </a:lnTo>
                  <a:lnTo>
                    <a:pt x="6129402" y="3530600"/>
                  </a:lnTo>
                  <a:close/>
                </a:path>
                <a:path w="10287000" h="4152900">
                  <a:moveTo>
                    <a:pt x="5721488" y="3568700"/>
                  </a:moveTo>
                  <a:lnTo>
                    <a:pt x="2398500" y="3568700"/>
                  </a:lnTo>
                  <a:lnTo>
                    <a:pt x="2348723" y="3556000"/>
                  </a:lnTo>
                  <a:lnTo>
                    <a:pt x="2298957" y="3556000"/>
                  </a:lnTo>
                  <a:lnTo>
                    <a:pt x="2249209" y="3543300"/>
                  </a:lnTo>
                  <a:lnTo>
                    <a:pt x="2199484" y="3543300"/>
                  </a:lnTo>
                  <a:lnTo>
                    <a:pt x="2149790" y="3530600"/>
                  </a:lnTo>
                  <a:lnTo>
                    <a:pt x="6027421" y="3530600"/>
                  </a:lnTo>
                  <a:lnTo>
                    <a:pt x="5721488" y="3568700"/>
                  </a:lnTo>
                  <a:close/>
                </a:path>
                <a:path w="10287000" h="4152900">
                  <a:moveTo>
                    <a:pt x="5568501" y="3581400"/>
                  </a:moveTo>
                  <a:lnTo>
                    <a:pt x="2498065" y="3581400"/>
                  </a:lnTo>
                  <a:lnTo>
                    <a:pt x="2448283" y="3568700"/>
                  </a:lnTo>
                  <a:lnTo>
                    <a:pt x="5619500" y="3568700"/>
                  </a:lnTo>
                  <a:lnTo>
                    <a:pt x="5568501" y="3581400"/>
                  </a:lnTo>
                  <a:close/>
                </a:path>
                <a:path w="10287000" h="4152900">
                  <a:moveTo>
                    <a:pt x="5415483" y="3594100"/>
                  </a:moveTo>
                  <a:lnTo>
                    <a:pt x="2597602" y="3594100"/>
                  </a:lnTo>
                  <a:lnTo>
                    <a:pt x="2547840" y="3581400"/>
                  </a:lnTo>
                  <a:lnTo>
                    <a:pt x="5466493" y="3581400"/>
                  </a:lnTo>
                  <a:lnTo>
                    <a:pt x="5415483" y="3594100"/>
                  </a:lnTo>
                  <a:close/>
                </a:path>
                <a:path w="10287000" h="4152900">
                  <a:moveTo>
                    <a:pt x="5262419" y="3606800"/>
                  </a:moveTo>
                  <a:lnTo>
                    <a:pt x="2746750" y="3606800"/>
                  </a:lnTo>
                  <a:lnTo>
                    <a:pt x="2697063" y="3594100"/>
                  </a:lnTo>
                  <a:lnTo>
                    <a:pt x="5313446" y="3594100"/>
                  </a:lnTo>
                  <a:lnTo>
                    <a:pt x="5262419" y="3606800"/>
                  </a:lnTo>
                  <a:close/>
                </a:path>
                <a:path w="10287000" h="4152900">
                  <a:moveTo>
                    <a:pt x="5058240" y="3619500"/>
                  </a:moveTo>
                  <a:lnTo>
                    <a:pt x="2945062" y="3619500"/>
                  </a:lnTo>
                  <a:lnTo>
                    <a:pt x="2895561" y="3606800"/>
                  </a:lnTo>
                  <a:lnTo>
                    <a:pt x="5109297" y="3606800"/>
                  </a:lnTo>
                  <a:lnTo>
                    <a:pt x="5058240" y="3619500"/>
                  </a:lnTo>
                  <a:close/>
                </a:path>
                <a:path w="10287000" h="4152900">
                  <a:moveTo>
                    <a:pt x="4853924" y="3632200"/>
                  </a:moveTo>
                  <a:lnTo>
                    <a:pt x="3143173" y="3632200"/>
                  </a:lnTo>
                  <a:lnTo>
                    <a:pt x="3093168" y="3619500"/>
                  </a:lnTo>
                  <a:lnTo>
                    <a:pt x="4905018" y="3619500"/>
                  </a:lnTo>
                  <a:lnTo>
                    <a:pt x="4853924" y="3632200"/>
                  </a:lnTo>
                  <a:close/>
                </a:path>
                <a:path w="10287000" h="4152900">
                  <a:moveTo>
                    <a:pt x="4598286" y="3644900"/>
                  </a:moveTo>
                  <a:lnTo>
                    <a:pt x="3393617" y="3644900"/>
                  </a:lnTo>
                  <a:lnTo>
                    <a:pt x="3343480" y="3632200"/>
                  </a:lnTo>
                  <a:lnTo>
                    <a:pt x="4649438" y="3632200"/>
                  </a:lnTo>
                  <a:lnTo>
                    <a:pt x="4598286" y="3644900"/>
                  </a:lnTo>
                  <a:close/>
                </a:path>
                <a:path w="10287000" h="4152900">
                  <a:moveTo>
                    <a:pt x="4046501" y="3657600"/>
                  </a:moveTo>
                  <a:lnTo>
                    <a:pt x="3996260" y="3657600"/>
                  </a:lnTo>
                  <a:lnTo>
                    <a:pt x="3946015" y="3644900"/>
                  </a:lnTo>
                  <a:lnTo>
                    <a:pt x="4096736" y="3644900"/>
                  </a:lnTo>
                  <a:lnTo>
                    <a:pt x="4046501" y="3657600"/>
                  </a:lnTo>
                  <a:close/>
                </a:path>
              </a:pathLst>
            </a:custGeom>
            <a:solidFill>
              <a:srgbClr val="99DE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706476"/>
              <a:ext cx="10287000" cy="756285"/>
            </a:xfrm>
            <a:custGeom>
              <a:avLst/>
              <a:gdLst/>
              <a:ahLst/>
              <a:cxnLst/>
              <a:rect l="l" t="t" r="r" b="b"/>
              <a:pathLst>
                <a:path w="10287000" h="756284">
                  <a:moveTo>
                    <a:pt x="8656733" y="361217"/>
                  </a:moveTo>
                  <a:lnTo>
                    <a:pt x="7720839" y="361217"/>
                  </a:lnTo>
                  <a:lnTo>
                    <a:pt x="7757298" y="356523"/>
                  </a:lnTo>
                  <a:lnTo>
                    <a:pt x="7791230" y="343465"/>
                  </a:lnTo>
                  <a:lnTo>
                    <a:pt x="7853415" y="297426"/>
                  </a:lnTo>
                  <a:lnTo>
                    <a:pt x="7882621" y="267029"/>
                  </a:lnTo>
                  <a:lnTo>
                    <a:pt x="7911203" y="233437"/>
                  </a:lnTo>
                  <a:lnTo>
                    <a:pt x="7968404" y="161834"/>
                  </a:lnTo>
                  <a:lnTo>
                    <a:pt x="7997975" y="126407"/>
                  </a:lnTo>
                  <a:lnTo>
                    <a:pt x="8028828" y="92953"/>
                  </a:lnTo>
                  <a:lnTo>
                    <a:pt x="8061439" y="62764"/>
                  </a:lnTo>
                  <a:lnTo>
                    <a:pt x="8096283" y="37132"/>
                  </a:lnTo>
                  <a:lnTo>
                    <a:pt x="8133839" y="17349"/>
                  </a:lnTo>
                  <a:lnTo>
                    <a:pt x="8178431" y="3930"/>
                  </a:lnTo>
                  <a:lnTo>
                    <a:pt x="8223815" y="0"/>
                  </a:lnTo>
                  <a:lnTo>
                    <a:pt x="8269349" y="4589"/>
                  </a:lnTo>
                  <a:lnTo>
                    <a:pt x="8314394" y="16729"/>
                  </a:lnTo>
                  <a:lnTo>
                    <a:pt x="8358309" y="35451"/>
                  </a:lnTo>
                  <a:lnTo>
                    <a:pt x="8400455" y="59786"/>
                  </a:lnTo>
                  <a:lnTo>
                    <a:pt x="8440190" y="88763"/>
                  </a:lnTo>
                  <a:lnTo>
                    <a:pt x="8476876" y="121415"/>
                  </a:lnTo>
                  <a:lnTo>
                    <a:pt x="8509872" y="156771"/>
                  </a:lnTo>
                  <a:lnTo>
                    <a:pt x="8539793" y="194011"/>
                  </a:lnTo>
                  <a:lnTo>
                    <a:pt x="8568117" y="232657"/>
                  </a:lnTo>
                  <a:lnTo>
                    <a:pt x="8595424" y="272106"/>
                  </a:lnTo>
                  <a:lnTo>
                    <a:pt x="8622327" y="311792"/>
                  </a:lnTo>
                  <a:lnTo>
                    <a:pt x="8649495" y="351242"/>
                  </a:lnTo>
                  <a:lnTo>
                    <a:pt x="8656733" y="361217"/>
                  </a:lnTo>
                  <a:close/>
                </a:path>
                <a:path w="10287000" h="756284">
                  <a:moveTo>
                    <a:pt x="8747183" y="470636"/>
                  </a:moveTo>
                  <a:lnTo>
                    <a:pt x="3045106" y="470636"/>
                  </a:lnTo>
                  <a:lnTo>
                    <a:pt x="3091050" y="468393"/>
                  </a:lnTo>
                  <a:lnTo>
                    <a:pt x="3137680" y="462740"/>
                  </a:lnTo>
                  <a:lnTo>
                    <a:pt x="3184814" y="454082"/>
                  </a:lnTo>
                  <a:lnTo>
                    <a:pt x="3232268" y="442823"/>
                  </a:lnTo>
                  <a:lnTo>
                    <a:pt x="3279861" y="429369"/>
                  </a:lnTo>
                  <a:lnTo>
                    <a:pt x="3327410" y="414125"/>
                  </a:lnTo>
                  <a:lnTo>
                    <a:pt x="3374733" y="397497"/>
                  </a:lnTo>
                  <a:lnTo>
                    <a:pt x="3421646" y="379890"/>
                  </a:lnTo>
                  <a:lnTo>
                    <a:pt x="3467968" y="361709"/>
                  </a:lnTo>
                  <a:lnTo>
                    <a:pt x="3513255" y="343465"/>
                  </a:lnTo>
                  <a:lnTo>
                    <a:pt x="3558107" y="325247"/>
                  </a:lnTo>
                  <a:lnTo>
                    <a:pt x="3604952" y="306772"/>
                  </a:lnTo>
                  <a:lnTo>
                    <a:pt x="3652129" y="289185"/>
                  </a:lnTo>
                  <a:lnTo>
                    <a:pt x="3699622" y="272486"/>
                  </a:lnTo>
                  <a:lnTo>
                    <a:pt x="3747414" y="256675"/>
                  </a:lnTo>
                  <a:lnTo>
                    <a:pt x="3795489" y="241755"/>
                  </a:lnTo>
                  <a:lnTo>
                    <a:pt x="3843830" y="227726"/>
                  </a:lnTo>
                  <a:lnTo>
                    <a:pt x="3892420" y="214588"/>
                  </a:lnTo>
                  <a:lnTo>
                    <a:pt x="3941243" y="202342"/>
                  </a:lnTo>
                  <a:lnTo>
                    <a:pt x="3990283" y="190989"/>
                  </a:lnTo>
                  <a:lnTo>
                    <a:pt x="4039523" y="180530"/>
                  </a:lnTo>
                  <a:lnTo>
                    <a:pt x="4088946" y="170965"/>
                  </a:lnTo>
                  <a:lnTo>
                    <a:pt x="4138535" y="162296"/>
                  </a:lnTo>
                  <a:lnTo>
                    <a:pt x="4188275" y="154523"/>
                  </a:lnTo>
                  <a:lnTo>
                    <a:pt x="4238149" y="147646"/>
                  </a:lnTo>
                  <a:lnTo>
                    <a:pt x="4288139" y="141668"/>
                  </a:lnTo>
                  <a:lnTo>
                    <a:pt x="4338231" y="136588"/>
                  </a:lnTo>
                  <a:lnTo>
                    <a:pt x="4388406" y="132407"/>
                  </a:lnTo>
                  <a:lnTo>
                    <a:pt x="4438649" y="129126"/>
                  </a:lnTo>
                  <a:lnTo>
                    <a:pt x="4488942" y="126747"/>
                  </a:lnTo>
                  <a:lnTo>
                    <a:pt x="4539270" y="125268"/>
                  </a:lnTo>
                  <a:lnTo>
                    <a:pt x="4589616" y="124693"/>
                  </a:lnTo>
                  <a:lnTo>
                    <a:pt x="4639963" y="125020"/>
                  </a:lnTo>
                  <a:lnTo>
                    <a:pt x="4690295" y="126251"/>
                  </a:lnTo>
                  <a:lnTo>
                    <a:pt x="4740595" y="128387"/>
                  </a:lnTo>
                  <a:lnTo>
                    <a:pt x="4790846" y="131429"/>
                  </a:lnTo>
                  <a:lnTo>
                    <a:pt x="4841033" y="135377"/>
                  </a:lnTo>
                  <a:lnTo>
                    <a:pt x="4891138" y="140232"/>
                  </a:lnTo>
                  <a:lnTo>
                    <a:pt x="4941145" y="145995"/>
                  </a:lnTo>
                  <a:lnTo>
                    <a:pt x="4991038" y="152667"/>
                  </a:lnTo>
                  <a:lnTo>
                    <a:pt x="5040799" y="160248"/>
                  </a:lnTo>
                  <a:lnTo>
                    <a:pt x="5090413" y="168740"/>
                  </a:lnTo>
                  <a:lnTo>
                    <a:pt x="5139862" y="178142"/>
                  </a:lnTo>
                  <a:lnTo>
                    <a:pt x="5189131" y="188456"/>
                  </a:lnTo>
                  <a:lnTo>
                    <a:pt x="5238202" y="199683"/>
                  </a:lnTo>
                  <a:lnTo>
                    <a:pt x="5287059" y="211824"/>
                  </a:lnTo>
                  <a:lnTo>
                    <a:pt x="5335686" y="224878"/>
                  </a:lnTo>
                  <a:lnTo>
                    <a:pt x="5384066" y="238848"/>
                  </a:lnTo>
                  <a:lnTo>
                    <a:pt x="5433405" y="254073"/>
                  </a:lnTo>
                  <a:lnTo>
                    <a:pt x="5482546" y="270025"/>
                  </a:lnTo>
                  <a:lnTo>
                    <a:pt x="5697345" y="343480"/>
                  </a:lnTo>
                  <a:lnTo>
                    <a:pt x="5727161" y="353544"/>
                  </a:lnTo>
                  <a:lnTo>
                    <a:pt x="5776242" y="369571"/>
                  </a:lnTo>
                  <a:lnTo>
                    <a:pt x="5825500" y="384896"/>
                  </a:lnTo>
                  <a:lnTo>
                    <a:pt x="5874990" y="399316"/>
                  </a:lnTo>
                  <a:lnTo>
                    <a:pt x="5924765" y="412625"/>
                  </a:lnTo>
                  <a:lnTo>
                    <a:pt x="5974878" y="424620"/>
                  </a:lnTo>
                  <a:lnTo>
                    <a:pt x="6025384" y="435097"/>
                  </a:lnTo>
                  <a:lnTo>
                    <a:pt x="6075028" y="443659"/>
                  </a:lnTo>
                  <a:lnTo>
                    <a:pt x="6124932" y="450512"/>
                  </a:lnTo>
                  <a:lnTo>
                    <a:pt x="6175040" y="455663"/>
                  </a:lnTo>
                  <a:lnTo>
                    <a:pt x="6225294" y="459117"/>
                  </a:lnTo>
                  <a:lnTo>
                    <a:pt x="6275639" y="460880"/>
                  </a:lnTo>
                  <a:lnTo>
                    <a:pt x="8737300" y="460958"/>
                  </a:lnTo>
                  <a:lnTo>
                    <a:pt x="8738657" y="462474"/>
                  </a:lnTo>
                  <a:lnTo>
                    <a:pt x="8747183" y="470636"/>
                  </a:lnTo>
                  <a:close/>
                </a:path>
                <a:path w="10287000" h="756284">
                  <a:moveTo>
                    <a:pt x="10287000" y="756242"/>
                  </a:moveTo>
                  <a:lnTo>
                    <a:pt x="0" y="756242"/>
                  </a:lnTo>
                  <a:lnTo>
                    <a:pt x="0" y="177838"/>
                  </a:lnTo>
                  <a:lnTo>
                    <a:pt x="90089" y="194273"/>
                  </a:lnTo>
                  <a:lnTo>
                    <a:pt x="148245" y="210347"/>
                  </a:lnTo>
                  <a:lnTo>
                    <a:pt x="197197" y="226578"/>
                  </a:lnTo>
                  <a:lnTo>
                    <a:pt x="245630" y="244702"/>
                  </a:lnTo>
                  <a:lnTo>
                    <a:pt x="293681" y="264163"/>
                  </a:lnTo>
                  <a:lnTo>
                    <a:pt x="436928" y="324996"/>
                  </a:lnTo>
                  <a:lnTo>
                    <a:pt x="484835" y="344233"/>
                  </a:lnTo>
                  <a:lnTo>
                    <a:pt x="533053" y="362020"/>
                  </a:lnTo>
                  <a:lnTo>
                    <a:pt x="581719" y="377801"/>
                  </a:lnTo>
                  <a:lnTo>
                    <a:pt x="630971" y="391017"/>
                  </a:lnTo>
                  <a:lnTo>
                    <a:pt x="680947" y="401113"/>
                  </a:lnTo>
                  <a:lnTo>
                    <a:pt x="731787" y="407531"/>
                  </a:lnTo>
                  <a:lnTo>
                    <a:pt x="779525" y="409817"/>
                  </a:lnTo>
                  <a:lnTo>
                    <a:pt x="2822559" y="409817"/>
                  </a:lnTo>
                  <a:lnTo>
                    <a:pt x="2832061" y="416503"/>
                  </a:lnTo>
                  <a:lnTo>
                    <a:pt x="2871838" y="437393"/>
                  </a:lnTo>
                  <a:lnTo>
                    <a:pt x="2913214" y="452846"/>
                  </a:lnTo>
                  <a:lnTo>
                    <a:pt x="2956005" y="463268"/>
                  </a:lnTo>
                  <a:lnTo>
                    <a:pt x="3000030" y="469062"/>
                  </a:lnTo>
                  <a:lnTo>
                    <a:pt x="3045106" y="470636"/>
                  </a:lnTo>
                  <a:lnTo>
                    <a:pt x="8747183" y="470636"/>
                  </a:lnTo>
                  <a:lnTo>
                    <a:pt x="8772997" y="495348"/>
                  </a:lnTo>
                  <a:lnTo>
                    <a:pt x="8811459" y="524549"/>
                  </a:lnTo>
                  <a:lnTo>
                    <a:pt x="8854141" y="548769"/>
                  </a:lnTo>
                  <a:lnTo>
                    <a:pt x="8899711" y="567304"/>
                  </a:lnTo>
                  <a:lnTo>
                    <a:pt x="8946840" y="579453"/>
                  </a:lnTo>
                  <a:lnTo>
                    <a:pt x="8994194" y="584513"/>
                  </a:lnTo>
                  <a:lnTo>
                    <a:pt x="10287000" y="584513"/>
                  </a:lnTo>
                  <a:lnTo>
                    <a:pt x="10287000" y="756242"/>
                  </a:lnTo>
                  <a:close/>
                </a:path>
                <a:path w="10287000" h="756284">
                  <a:moveTo>
                    <a:pt x="8737300" y="460958"/>
                  </a:moveTo>
                  <a:lnTo>
                    <a:pt x="6326017" y="460958"/>
                  </a:lnTo>
                  <a:lnTo>
                    <a:pt x="6376373" y="459356"/>
                  </a:lnTo>
                  <a:lnTo>
                    <a:pt x="6426649" y="456079"/>
                  </a:lnTo>
                  <a:lnTo>
                    <a:pt x="6476789" y="451135"/>
                  </a:lnTo>
                  <a:lnTo>
                    <a:pt x="6526737" y="444528"/>
                  </a:lnTo>
                  <a:lnTo>
                    <a:pt x="6576436" y="436264"/>
                  </a:lnTo>
                  <a:lnTo>
                    <a:pt x="6625829" y="426349"/>
                  </a:lnTo>
                  <a:lnTo>
                    <a:pt x="6674861" y="414789"/>
                  </a:lnTo>
                  <a:lnTo>
                    <a:pt x="6723474" y="401589"/>
                  </a:lnTo>
                  <a:lnTo>
                    <a:pt x="6771612" y="386755"/>
                  </a:lnTo>
                  <a:lnTo>
                    <a:pt x="6819218" y="370293"/>
                  </a:lnTo>
                  <a:lnTo>
                    <a:pt x="6866236" y="352208"/>
                  </a:lnTo>
                  <a:lnTo>
                    <a:pt x="6997583" y="297025"/>
                  </a:lnTo>
                  <a:lnTo>
                    <a:pt x="7042406" y="278580"/>
                  </a:lnTo>
                  <a:lnTo>
                    <a:pt x="7087501" y="261019"/>
                  </a:lnTo>
                  <a:lnTo>
                    <a:pt x="7132718" y="244886"/>
                  </a:lnTo>
                  <a:lnTo>
                    <a:pt x="7177907" y="230726"/>
                  </a:lnTo>
                  <a:lnTo>
                    <a:pt x="7222920" y="219085"/>
                  </a:lnTo>
                  <a:lnTo>
                    <a:pt x="7267607" y="210508"/>
                  </a:lnTo>
                  <a:lnTo>
                    <a:pt x="7311818" y="205539"/>
                  </a:lnTo>
                  <a:lnTo>
                    <a:pt x="7355405" y="204725"/>
                  </a:lnTo>
                  <a:lnTo>
                    <a:pt x="7398217" y="208610"/>
                  </a:lnTo>
                  <a:lnTo>
                    <a:pt x="7440106" y="217739"/>
                  </a:lnTo>
                  <a:lnTo>
                    <a:pt x="7480921" y="232657"/>
                  </a:lnTo>
                  <a:lnTo>
                    <a:pt x="7520514" y="253910"/>
                  </a:lnTo>
                  <a:lnTo>
                    <a:pt x="7559726" y="282190"/>
                  </a:lnTo>
                  <a:lnTo>
                    <a:pt x="7597932" y="312158"/>
                  </a:lnTo>
                  <a:lnTo>
                    <a:pt x="7637644" y="338588"/>
                  </a:lnTo>
                  <a:lnTo>
                    <a:pt x="7681375" y="356255"/>
                  </a:lnTo>
                  <a:lnTo>
                    <a:pt x="7720839" y="361217"/>
                  </a:lnTo>
                  <a:lnTo>
                    <a:pt x="8656733" y="361217"/>
                  </a:lnTo>
                  <a:lnTo>
                    <a:pt x="8677527" y="389872"/>
                  </a:lnTo>
                  <a:lnTo>
                    <a:pt x="8707040" y="427132"/>
                  </a:lnTo>
                  <a:lnTo>
                    <a:pt x="8737300" y="460958"/>
                  </a:lnTo>
                  <a:close/>
                </a:path>
                <a:path w="10287000" h="756284">
                  <a:moveTo>
                    <a:pt x="2763005" y="361726"/>
                  </a:moveTo>
                  <a:lnTo>
                    <a:pt x="1952451" y="361726"/>
                  </a:lnTo>
                  <a:lnTo>
                    <a:pt x="1995431" y="359422"/>
                  </a:lnTo>
                  <a:lnTo>
                    <a:pt x="2038540" y="353101"/>
                  </a:lnTo>
                  <a:lnTo>
                    <a:pt x="2081764" y="343465"/>
                  </a:lnTo>
                  <a:lnTo>
                    <a:pt x="2124869" y="331275"/>
                  </a:lnTo>
                  <a:lnTo>
                    <a:pt x="2167951" y="317202"/>
                  </a:lnTo>
                  <a:lnTo>
                    <a:pt x="2210887" y="301977"/>
                  </a:lnTo>
                  <a:lnTo>
                    <a:pt x="2296045" y="270934"/>
                  </a:lnTo>
                  <a:lnTo>
                    <a:pt x="2338130" y="256548"/>
                  </a:lnTo>
                  <a:lnTo>
                    <a:pt x="2379793" y="243874"/>
                  </a:lnTo>
                  <a:lnTo>
                    <a:pt x="2420967" y="233628"/>
                  </a:lnTo>
                  <a:lnTo>
                    <a:pt x="2461582" y="226526"/>
                  </a:lnTo>
                  <a:lnTo>
                    <a:pt x="2501569" y="223283"/>
                  </a:lnTo>
                  <a:lnTo>
                    <a:pt x="2540861" y="224617"/>
                  </a:lnTo>
                  <a:lnTo>
                    <a:pt x="2579387" y="231242"/>
                  </a:lnTo>
                  <a:lnTo>
                    <a:pt x="2617081" y="243875"/>
                  </a:lnTo>
                  <a:lnTo>
                    <a:pt x="2653872" y="263232"/>
                  </a:lnTo>
                  <a:lnTo>
                    <a:pt x="2691373" y="291673"/>
                  </a:lnTo>
                  <a:lnTo>
                    <a:pt x="2725563" y="324328"/>
                  </a:lnTo>
                  <a:lnTo>
                    <a:pt x="2758956" y="358070"/>
                  </a:lnTo>
                  <a:lnTo>
                    <a:pt x="2763005" y="361726"/>
                  </a:lnTo>
                  <a:close/>
                </a:path>
                <a:path w="10287000" h="756284">
                  <a:moveTo>
                    <a:pt x="10287000" y="584513"/>
                  </a:moveTo>
                  <a:lnTo>
                    <a:pt x="8994194" y="584513"/>
                  </a:lnTo>
                  <a:lnTo>
                    <a:pt x="9040442" y="581780"/>
                  </a:lnTo>
                  <a:lnTo>
                    <a:pt x="9084254" y="570552"/>
                  </a:lnTo>
                  <a:lnTo>
                    <a:pt x="9124298" y="550127"/>
                  </a:lnTo>
                  <a:lnTo>
                    <a:pt x="9159243" y="519802"/>
                  </a:lnTo>
                  <a:lnTo>
                    <a:pt x="9185920" y="483146"/>
                  </a:lnTo>
                  <a:lnTo>
                    <a:pt x="9207258" y="442449"/>
                  </a:lnTo>
                  <a:lnTo>
                    <a:pt x="9226434" y="400287"/>
                  </a:lnTo>
                  <a:lnTo>
                    <a:pt x="9246623" y="359239"/>
                  </a:lnTo>
                  <a:lnTo>
                    <a:pt x="9270998" y="321883"/>
                  </a:lnTo>
                  <a:lnTo>
                    <a:pt x="9302737" y="290798"/>
                  </a:lnTo>
                  <a:lnTo>
                    <a:pt x="9367776" y="262185"/>
                  </a:lnTo>
                  <a:lnTo>
                    <a:pt x="9401622" y="259952"/>
                  </a:lnTo>
                  <a:lnTo>
                    <a:pt x="9436245" y="264327"/>
                  </a:lnTo>
                  <a:lnTo>
                    <a:pt x="9507507" y="288570"/>
                  </a:lnTo>
                  <a:lnTo>
                    <a:pt x="9543985" y="306275"/>
                  </a:lnTo>
                  <a:lnTo>
                    <a:pt x="9580923" y="326258"/>
                  </a:lnTo>
                  <a:lnTo>
                    <a:pt x="9611264" y="343480"/>
                  </a:lnTo>
                  <a:lnTo>
                    <a:pt x="9655855" y="368736"/>
                  </a:lnTo>
                  <a:lnTo>
                    <a:pt x="9693690" y="389067"/>
                  </a:lnTo>
                  <a:lnTo>
                    <a:pt x="9731666" y="407349"/>
                  </a:lnTo>
                  <a:lnTo>
                    <a:pt x="9769701" y="422501"/>
                  </a:lnTo>
                  <a:lnTo>
                    <a:pt x="9807717" y="433441"/>
                  </a:lnTo>
                  <a:lnTo>
                    <a:pt x="9845633" y="439086"/>
                  </a:lnTo>
                  <a:lnTo>
                    <a:pt x="10287000" y="439086"/>
                  </a:lnTo>
                  <a:lnTo>
                    <a:pt x="10287000" y="584513"/>
                  </a:lnTo>
                  <a:close/>
                </a:path>
                <a:path w="10287000" h="756284">
                  <a:moveTo>
                    <a:pt x="10287000" y="439086"/>
                  </a:moveTo>
                  <a:lnTo>
                    <a:pt x="9845633" y="439086"/>
                  </a:lnTo>
                  <a:lnTo>
                    <a:pt x="9883370" y="438356"/>
                  </a:lnTo>
                  <a:lnTo>
                    <a:pt x="9920848" y="430168"/>
                  </a:lnTo>
                  <a:lnTo>
                    <a:pt x="9962060" y="410952"/>
                  </a:lnTo>
                  <a:lnTo>
                    <a:pt x="9999201" y="384344"/>
                  </a:lnTo>
                  <a:lnTo>
                    <a:pt x="10034249" y="353544"/>
                  </a:lnTo>
                  <a:lnTo>
                    <a:pt x="10068779" y="322125"/>
                  </a:lnTo>
                  <a:lnTo>
                    <a:pt x="10104973" y="293100"/>
                  </a:lnTo>
                  <a:lnTo>
                    <a:pt x="10144609" y="269855"/>
                  </a:lnTo>
                  <a:lnTo>
                    <a:pt x="10169321" y="266616"/>
                  </a:lnTo>
                  <a:lnTo>
                    <a:pt x="10209225" y="270668"/>
                  </a:lnTo>
                  <a:lnTo>
                    <a:pt x="10261017" y="280632"/>
                  </a:lnTo>
                  <a:lnTo>
                    <a:pt x="10287000" y="286871"/>
                  </a:lnTo>
                  <a:lnTo>
                    <a:pt x="10287000" y="439086"/>
                  </a:lnTo>
                  <a:close/>
                </a:path>
                <a:path w="10287000" h="756284">
                  <a:moveTo>
                    <a:pt x="2822559" y="409817"/>
                  </a:moveTo>
                  <a:lnTo>
                    <a:pt x="779525" y="409817"/>
                  </a:lnTo>
                  <a:lnTo>
                    <a:pt x="827200" y="408766"/>
                  </a:lnTo>
                  <a:lnTo>
                    <a:pt x="874811" y="404790"/>
                  </a:lnTo>
                  <a:lnTo>
                    <a:pt x="922358" y="398303"/>
                  </a:lnTo>
                  <a:lnTo>
                    <a:pt x="969841" y="389718"/>
                  </a:lnTo>
                  <a:lnTo>
                    <a:pt x="1017260" y="379449"/>
                  </a:lnTo>
                  <a:lnTo>
                    <a:pt x="1064615" y="367908"/>
                  </a:lnTo>
                  <a:lnTo>
                    <a:pt x="1156193" y="343465"/>
                  </a:lnTo>
                  <a:lnTo>
                    <a:pt x="1253392" y="317299"/>
                  </a:lnTo>
                  <a:lnTo>
                    <a:pt x="1300425" y="305602"/>
                  </a:lnTo>
                  <a:lnTo>
                    <a:pt x="1347394" y="295113"/>
                  </a:lnTo>
                  <a:lnTo>
                    <a:pt x="1394298" y="286247"/>
                  </a:lnTo>
                  <a:lnTo>
                    <a:pt x="1441138" y="279416"/>
                  </a:lnTo>
                  <a:lnTo>
                    <a:pt x="1487913" y="275035"/>
                  </a:lnTo>
                  <a:lnTo>
                    <a:pt x="1534623" y="273515"/>
                  </a:lnTo>
                  <a:lnTo>
                    <a:pt x="1581268" y="275271"/>
                  </a:lnTo>
                  <a:lnTo>
                    <a:pt x="1627849" y="280715"/>
                  </a:lnTo>
                  <a:lnTo>
                    <a:pt x="1674364" y="290262"/>
                  </a:lnTo>
                  <a:lnTo>
                    <a:pt x="1721511" y="304224"/>
                  </a:lnTo>
                  <a:lnTo>
                    <a:pt x="1814566" y="336629"/>
                  </a:lnTo>
                  <a:lnTo>
                    <a:pt x="1861583" y="350359"/>
                  </a:lnTo>
                  <a:lnTo>
                    <a:pt x="1909668" y="359298"/>
                  </a:lnTo>
                  <a:lnTo>
                    <a:pt x="1952451" y="361726"/>
                  </a:lnTo>
                  <a:lnTo>
                    <a:pt x="2763005" y="361726"/>
                  </a:lnTo>
                  <a:lnTo>
                    <a:pt x="2794066" y="389770"/>
                  </a:lnTo>
                  <a:lnTo>
                    <a:pt x="2822559" y="409817"/>
                  </a:lnTo>
                  <a:close/>
                </a:path>
              </a:pathLst>
            </a:custGeom>
            <a:solidFill>
              <a:srgbClr val="788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9671" y="13079666"/>
              <a:ext cx="10008235" cy="2169160"/>
            </a:xfrm>
            <a:custGeom>
              <a:avLst/>
              <a:gdLst/>
              <a:ahLst/>
              <a:cxnLst/>
              <a:rect l="l" t="t" r="r" b="b"/>
              <a:pathLst>
                <a:path w="10008235" h="2169159">
                  <a:moveTo>
                    <a:pt x="1896402" y="1986330"/>
                  </a:moveTo>
                  <a:lnTo>
                    <a:pt x="1879803" y="1938743"/>
                  </a:lnTo>
                  <a:lnTo>
                    <a:pt x="1849158" y="1898180"/>
                  </a:lnTo>
                  <a:lnTo>
                    <a:pt x="1807578" y="1869046"/>
                  </a:lnTo>
                  <a:lnTo>
                    <a:pt x="1759305" y="1854504"/>
                  </a:lnTo>
                  <a:lnTo>
                    <a:pt x="1708734" y="1854009"/>
                  </a:lnTo>
                  <a:lnTo>
                    <a:pt x="1659318" y="1866468"/>
                  </a:lnTo>
                  <a:lnTo>
                    <a:pt x="1614525" y="1890801"/>
                  </a:lnTo>
                  <a:lnTo>
                    <a:pt x="1637487" y="1850986"/>
                  </a:lnTo>
                  <a:lnTo>
                    <a:pt x="1651711" y="1807298"/>
                  </a:lnTo>
                  <a:lnTo>
                    <a:pt x="1657159" y="1761566"/>
                  </a:lnTo>
                  <a:lnTo>
                    <a:pt x="1653806" y="1715630"/>
                  </a:lnTo>
                  <a:lnTo>
                    <a:pt x="1641589" y="1671332"/>
                  </a:lnTo>
                  <a:lnTo>
                    <a:pt x="1620469" y="1630514"/>
                  </a:lnTo>
                  <a:lnTo>
                    <a:pt x="1592364" y="1596174"/>
                  </a:lnTo>
                  <a:lnTo>
                    <a:pt x="1558772" y="1568323"/>
                  </a:lnTo>
                  <a:lnTo>
                    <a:pt x="1521002" y="1547101"/>
                  </a:lnTo>
                  <a:lnTo>
                    <a:pt x="1480324" y="1532712"/>
                  </a:lnTo>
                  <a:lnTo>
                    <a:pt x="1438021" y="1525320"/>
                  </a:lnTo>
                  <a:lnTo>
                    <a:pt x="1395374" y="1525104"/>
                  </a:lnTo>
                  <a:lnTo>
                    <a:pt x="1353680" y="1532216"/>
                  </a:lnTo>
                  <a:lnTo>
                    <a:pt x="1314208" y="1546860"/>
                  </a:lnTo>
                  <a:lnTo>
                    <a:pt x="1278255" y="1569212"/>
                  </a:lnTo>
                  <a:lnTo>
                    <a:pt x="1247089" y="1599412"/>
                  </a:lnTo>
                  <a:lnTo>
                    <a:pt x="1222006" y="1637665"/>
                  </a:lnTo>
                  <a:lnTo>
                    <a:pt x="1190523" y="1601419"/>
                  </a:lnTo>
                  <a:lnTo>
                    <a:pt x="1154607" y="1568754"/>
                  </a:lnTo>
                  <a:lnTo>
                    <a:pt x="1115009" y="1540230"/>
                  </a:lnTo>
                  <a:lnTo>
                    <a:pt x="1072476" y="1516430"/>
                  </a:lnTo>
                  <a:lnTo>
                    <a:pt x="1027734" y="1497914"/>
                  </a:lnTo>
                  <a:lnTo>
                    <a:pt x="981544" y="1485252"/>
                  </a:lnTo>
                  <a:lnTo>
                    <a:pt x="934631" y="1479029"/>
                  </a:lnTo>
                  <a:lnTo>
                    <a:pt x="887755" y="1479791"/>
                  </a:lnTo>
                  <a:lnTo>
                    <a:pt x="814019" y="1497342"/>
                  </a:lnTo>
                  <a:lnTo>
                    <a:pt x="778865" y="1514259"/>
                  </a:lnTo>
                  <a:lnTo>
                    <a:pt x="745388" y="1537017"/>
                  </a:lnTo>
                  <a:lnTo>
                    <a:pt x="715238" y="1565884"/>
                  </a:lnTo>
                  <a:lnTo>
                    <a:pt x="691375" y="1600098"/>
                  </a:lnTo>
                  <a:lnTo>
                    <a:pt x="676198" y="1638223"/>
                  </a:lnTo>
                  <a:lnTo>
                    <a:pt x="672084" y="1678876"/>
                  </a:lnTo>
                  <a:lnTo>
                    <a:pt x="656158" y="1653705"/>
                  </a:lnTo>
                  <a:lnTo>
                    <a:pt x="617143" y="1635518"/>
                  </a:lnTo>
                  <a:lnTo>
                    <a:pt x="563448" y="1623593"/>
                  </a:lnTo>
                  <a:lnTo>
                    <a:pt x="503529" y="1617192"/>
                  </a:lnTo>
                  <a:lnTo>
                    <a:pt x="445808" y="1615567"/>
                  </a:lnTo>
                  <a:lnTo>
                    <a:pt x="398716" y="1617980"/>
                  </a:lnTo>
                  <a:lnTo>
                    <a:pt x="341452" y="1643049"/>
                  </a:lnTo>
                  <a:lnTo>
                    <a:pt x="313740" y="1672577"/>
                  </a:lnTo>
                  <a:lnTo>
                    <a:pt x="288785" y="1709889"/>
                  </a:lnTo>
                  <a:lnTo>
                    <a:pt x="267830" y="1752523"/>
                  </a:lnTo>
                  <a:lnTo>
                    <a:pt x="252133" y="1798066"/>
                  </a:lnTo>
                  <a:lnTo>
                    <a:pt x="242925" y="1844078"/>
                  </a:lnTo>
                  <a:lnTo>
                    <a:pt x="241452" y="1888147"/>
                  </a:lnTo>
                  <a:lnTo>
                    <a:pt x="248958" y="1927834"/>
                  </a:lnTo>
                  <a:lnTo>
                    <a:pt x="266674" y="1960714"/>
                  </a:lnTo>
                  <a:lnTo>
                    <a:pt x="239280" y="1935810"/>
                  </a:lnTo>
                  <a:lnTo>
                    <a:pt x="206108" y="1918906"/>
                  </a:lnTo>
                  <a:lnTo>
                    <a:pt x="169443" y="1908860"/>
                  </a:lnTo>
                  <a:lnTo>
                    <a:pt x="131610" y="1904517"/>
                  </a:lnTo>
                  <a:lnTo>
                    <a:pt x="110553" y="1904212"/>
                  </a:lnTo>
                  <a:lnTo>
                    <a:pt x="89585" y="1905939"/>
                  </a:lnTo>
                  <a:lnTo>
                    <a:pt x="50139" y="1918576"/>
                  </a:lnTo>
                  <a:lnTo>
                    <a:pt x="18719" y="1947430"/>
                  </a:lnTo>
                  <a:lnTo>
                    <a:pt x="1943" y="1987181"/>
                  </a:lnTo>
                  <a:lnTo>
                    <a:pt x="0" y="2031365"/>
                  </a:lnTo>
                  <a:lnTo>
                    <a:pt x="13081" y="2073529"/>
                  </a:lnTo>
                  <a:lnTo>
                    <a:pt x="35648" y="2106206"/>
                  </a:lnTo>
                  <a:lnTo>
                    <a:pt x="103441" y="2150630"/>
                  </a:lnTo>
                  <a:lnTo>
                    <a:pt x="148056" y="2162060"/>
                  </a:lnTo>
                  <a:lnTo>
                    <a:pt x="195503" y="2167026"/>
                  </a:lnTo>
                  <a:lnTo>
                    <a:pt x="243954" y="2167788"/>
                  </a:lnTo>
                  <a:lnTo>
                    <a:pt x="336677" y="2165680"/>
                  </a:lnTo>
                  <a:lnTo>
                    <a:pt x="1696745" y="2165680"/>
                  </a:lnTo>
                  <a:lnTo>
                    <a:pt x="1715096" y="2166836"/>
                  </a:lnTo>
                  <a:lnTo>
                    <a:pt x="1737207" y="2168741"/>
                  </a:lnTo>
                  <a:lnTo>
                    <a:pt x="1759102" y="2169122"/>
                  </a:lnTo>
                  <a:lnTo>
                    <a:pt x="1821535" y="2141588"/>
                  </a:lnTo>
                  <a:lnTo>
                    <a:pt x="1855177" y="2112695"/>
                  </a:lnTo>
                  <a:lnTo>
                    <a:pt x="1880870" y="2077364"/>
                  </a:lnTo>
                  <a:lnTo>
                    <a:pt x="1895868" y="2036521"/>
                  </a:lnTo>
                  <a:lnTo>
                    <a:pt x="1896402" y="1986330"/>
                  </a:lnTo>
                  <a:close/>
                </a:path>
                <a:path w="10008235" h="2169159">
                  <a:moveTo>
                    <a:pt x="3854958" y="599376"/>
                  </a:moveTo>
                  <a:lnTo>
                    <a:pt x="3838359" y="551764"/>
                  </a:lnTo>
                  <a:lnTo>
                    <a:pt x="3807739" y="511175"/>
                  </a:lnTo>
                  <a:lnTo>
                    <a:pt x="3766185" y="482028"/>
                  </a:lnTo>
                  <a:lnTo>
                    <a:pt x="3717874" y="467525"/>
                  </a:lnTo>
                  <a:lnTo>
                    <a:pt x="3667302" y="467055"/>
                  </a:lnTo>
                  <a:lnTo>
                    <a:pt x="3617925" y="479526"/>
                  </a:lnTo>
                  <a:lnTo>
                    <a:pt x="3573195" y="503859"/>
                  </a:lnTo>
                  <a:lnTo>
                    <a:pt x="3596119" y="464045"/>
                  </a:lnTo>
                  <a:lnTo>
                    <a:pt x="3610318" y="420344"/>
                  </a:lnTo>
                  <a:lnTo>
                    <a:pt x="3615740" y="374586"/>
                  </a:lnTo>
                  <a:lnTo>
                    <a:pt x="3612362" y="328637"/>
                  </a:lnTo>
                  <a:lnTo>
                    <a:pt x="3600132" y="284327"/>
                  </a:lnTo>
                  <a:lnTo>
                    <a:pt x="3578999" y="243509"/>
                  </a:lnTo>
                  <a:lnTo>
                    <a:pt x="3550907" y="209181"/>
                  </a:lnTo>
                  <a:lnTo>
                    <a:pt x="3517341" y="181343"/>
                  </a:lnTo>
                  <a:lnTo>
                    <a:pt x="3479584" y="160134"/>
                  </a:lnTo>
                  <a:lnTo>
                    <a:pt x="3438906" y="145757"/>
                  </a:lnTo>
                  <a:lnTo>
                    <a:pt x="3396602" y="138366"/>
                  </a:lnTo>
                  <a:lnTo>
                    <a:pt x="3353968" y="138150"/>
                  </a:lnTo>
                  <a:lnTo>
                    <a:pt x="3312274" y="145275"/>
                  </a:lnTo>
                  <a:lnTo>
                    <a:pt x="3272802" y="159918"/>
                  </a:lnTo>
                  <a:lnTo>
                    <a:pt x="3236849" y="182257"/>
                  </a:lnTo>
                  <a:lnTo>
                    <a:pt x="3205696" y="212471"/>
                  </a:lnTo>
                  <a:lnTo>
                    <a:pt x="3180613" y="250736"/>
                  </a:lnTo>
                  <a:lnTo>
                    <a:pt x="3149117" y="214477"/>
                  </a:lnTo>
                  <a:lnTo>
                    <a:pt x="3113201" y="181800"/>
                  </a:lnTo>
                  <a:lnTo>
                    <a:pt x="3073590" y="153276"/>
                  </a:lnTo>
                  <a:lnTo>
                    <a:pt x="3031045" y="129463"/>
                  </a:lnTo>
                  <a:lnTo>
                    <a:pt x="2986303" y="110947"/>
                  </a:lnTo>
                  <a:lnTo>
                    <a:pt x="2940113" y="98285"/>
                  </a:lnTo>
                  <a:lnTo>
                    <a:pt x="2893212" y="92075"/>
                  </a:lnTo>
                  <a:lnTo>
                    <a:pt x="2846336" y="92862"/>
                  </a:lnTo>
                  <a:lnTo>
                    <a:pt x="2772613" y="110401"/>
                  </a:lnTo>
                  <a:lnTo>
                    <a:pt x="2737459" y="127317"/>
                  </a:lnTo>
                  <a:lnTo>
                    <a:pt x="2703995" y="150075"/>
                  </a:lnTo>
                  <a:lnTo>
                    <a:pt x="2673832" y="178943"/>
                  </a:lnTo>
                  <a:lnTo>
                    <a:pt x="2649969" y="213156"/>
                  </a:lnTo>
                  <a:lnTo>
                    <a:pt x="2634792" y="251282"/>
                  </a:lnTo>
                  <a:lnTo>
                    <a:pt x="2630690" y="291934"/>
                  </a:lnTo>
                  <a:lnTo>
                    <a:pt x="2614765" y="266763"/>
                  </a:lnTo>
                  <a:lnTo>
                    <a:pt x="2575725" y="248577"/>
                  </a:lnTo>
                  <a:lnTo>
                    <a:pt x="2522029" y="236651"/>
                  </a:lnTo>
                  <a:lnTo>
                    <a:pt x="2462098" y="230238"/>
                  </a:lnTo>
                  <a:lnTo>
                    <a:pt x="2404376" y="228612"/>
                  </a:lnTo>
                  <a:lnTo>
                    <a:pt x="2357297" y="231025"/>
                  </a:lnTo>
                  <a:lnTo>
                    <a:pt x="2300033" y="256095"/>
                  </a:lnTo>
                  <a:lnTo>
                    <a:pt x="2272309" y="285635"/>
                  </a:lnTo>
                  <a:lnTo>
                    <a:pt x="2247354" y="322935"/>
                  </a:lnTo>
                  <a:lnTo>
                    <a:pt x="2226411" y="365569"/>
                  </a:lnTo>
                  <a:lnTo>
                    <a:pt x="2210727" y="411124"/>
                  </a:lnTo>
                  <a:lnTo>
                    <a:pt x="2201532" y="457136"/>
                  </a:lnTo>
                  <a:lnTo>
                    <a:pt x="2200084" y="501205"/>
                  </a:lnTo>
                  <a:lnTo>
                    <a:pt x="2207603" y="540893"/>
                  </a:lnTo>
                  <a:lnTo>
                    <a:pt x="2225344" y="573773"/>
                  </a:lnTo>
                  <a:lnTo>
                    <a:pt x="2197912" y="548868"/>
                  </a:lnTo>
                  <a:lnTo>
                    <a:pt x="2164715" y="531964"/>
                  </a:lnTo>
                  <a:lnTo>
                    <a:pt x="2128050" y="521919"/>
                  </a:lnTo>
                  <a:lnTo>
                    <a:pt x="2090204" y="517563"/>
                  </a:lnTo>
                  <a:lnTo>
                    <a:pt x="2069160" y="517271"/>
                  </a:lnTo>
                  <a:lnTo>
                    <a:pt x="2048205" y="518998"/>
                  </a:lnTo>
                  <a:lnTo>
                    <a:pt x="2008733" y="531622"/>
                  </a:lnTo>
                  <a:lnTo>
                    <a:pt x="1977313" y="560476"/>
                  </a:lnTo>
                  <a:lnTo>
                    <a:pt x="1960524" y="600214"/>
                  </a:lnTo>
                  <a:lnTo>
                    <a:pt x="1958555" y="644385"/>
                  </a:lnTo>
                  <a:lnTo>
                    <a:pt x="1971598" y="686587"/>
                  </a:lnTo>
                  <a:lnTo>
                    <a:pt x="1994230" y="719264"/>
                  </a:lnTo>
                  <a:lnTo>
                    <a:pt x="2061972" y="763676"/>
                  </a:lnTo>
                  <a:lnTo>
                    <a:pt x="2106599" y="775106"/>
                  </a:lnTo>
                  <a:lnTo>
                    <a:pt x="2154059" y="780046"/>
                  </a:lnTo>
                  <a:lnTo>
                    <a:pt x="2202535" y="780783"/>
                  </a:lnTo>
                  <a:lnTo>
                    <a:pt x="2295283" y="778662"/>
                  </a:lnTo>
                  <a:lnTo>
                    <a:pt x="3655352" y="778662"/>
                  </a:lnTo>
                  <a:lnTo>
                    <a:pt x="3673691" y="779830"/>
                  </a:lnTo>
                  <a:lnTo>
                    <a:pt x="3695801" y="781773"/>
                  </a:lnTo>
                  <a:lnTo>
                    <a:pt x="3717696" y="782167"/>
                  </a:lnTo>
                  <a:lnTo>
                    <a:pt x="3780104" y="754646"/>
                  </a:lnTo>
                  <a:lnTo>
                    <a:pt x="3813759" y="725741"/>
                  </a:lnTo>
                  <a:lnTo>
                    <a:pt x="3839476" y="690422"/>
                  </a:lnTo>
                  <a:lnTo>
                    <a:pt x="3854462" y="649566"/>
                  </a:lnTo>
                  <a:lnTo>
                    <a:pt x="3854958" y="599376"/>
                  </a:lnTo>
                  <a:close/>
                </a:path>
                <a:path w="10008235" h="2169159">
                  <a:moveTo>
                    <a:pt x="8127949" y="1842096"/>
                  </a:moveTo>
                  <a:lnTo>
                    <a:pt x="8111325" y="1794484"/>
                  </a:lnTo>
                  <a:lnTo>
                    <a:pt x="8080680" y="1753895"/>
                  </a:lnTo>
                  <a:lnTo>
                    <a:pt x="8039100" y="1724748"/>
                  </a:lnTo>
                  <a:lnTo>
                    <a:pt x="7990827" y="1710207"/>
                  </a:lnTo>
                  <a:lnTo>
                    <a:pt x="7940281" y="1709750"/>
                  </a:lnTo>
                  <a:lnTo>
                    <a:pt x="7890891" y="1722234"/>
                  </a:lnTo>
                  <a:lnTo>
                    <a:pt x="7846111" y="1746567"/>
                  </a:lnTo>
                  <a:lnTo>
                    <a:pt x="7869060" y="1706753"/>
                  </a:lnTo>
                  <a:lnTo>
                    <a:pt x="7883271" y="1663065"/>
                  </a:lnTo>
                  <a:lnTo>
                    <a:pt x="7888719" y="1617306"/>
                  </a:lnTo>
                  <a:lnTo>
                    <a:pt x="7885341" y="1571358"/>
                  </a:lnTo>
                  <a:lnTo>
                    <a:pt x="7873111" y="1527060"/>
                  </a:lnTo>
                  <a:lnTo>
                    <a:pt x="7851991" y="1486230"/>
                  </a:lnTo>
                  <a:lnTo>
                    <a:pt x="7823873" y="1451889"/>
                  </a:lnTo>
                  <a:lnTo>
                    <a:pt x="7790294" y="1424038"/>
                  </a:lnTo>
                  <a:lnTo>
                    <a:pt x="7752524" y="1402829"/>
                  </a:lnTo>
                  <a:lnTo>
                    <a:pt x="7711859" y="1388440"/>
                  </a:lnTo>
                  <a:lnTo>
                    <a:pt x="7669555" y="1381061"/>
                  </a:lnTo>
                  <a:lnTo>
                    <a:pt x="7626921" y="1380845"/>
                  </a:lnTo>
                  <a:lnTo>
                    <a:pt x="7585227" y="1387970"/>
                  </a:lnTo>
                  <a:lnTo>
                    <a:pt x="7545756" y="1402626"/>
                  </a:lnTo>
                  <a:lnTo>
                    <a:pt x="7509789" y="1424965"/>
                  </a:lnTo>
                  <a:lnTo>
                    <a:pt x="7478623" y="1455178"/>
                  </a:lnTo>
                  <a:lnTo>
                    <a:pt x="7453528" y="1493443"/>
                  </a:lnTo>
                  <a:lnTo>
                    <a:pt x="7422032" y="1457198"/>
                  </a:lnTo>
                  <a:lnTo>
                    <a:pt x="7386117" y="1424520"/>
                  </a:lnTo>
                  <a:lnTo>
                    <a:pt x="7346531" y="1395996"/>
                  </a:lnTo>
                  <a:lnTo>
                    <a:pt x="7303998" y="1372184"/>
                  </a:lnTo>
                  <a:lnTo>
                    <a:pt x="7259256" y="1353667"/>
                  </a:lnTo>
                  <a:lnTo>
                    <a:pt x="7213066" y="1341005"/>
                  </a:lnTo>
                  <a:lnTo>
                    <a:pt x="7166153" y="1334795"/>
                  </a:lnTo>
                  <a:lnTo>
                    <a:pt x="7119277" y="1335582"/>
                  </a:lnTo>
                  <a:lnTo>
                    <a:pt x="7045528" y="1353083"/>
                  </a:lnTo>
                  <a:lnTo>
                    <a:pt x="7010374" y="1369987"/>
                  </a:lnTo>
                  <a:lnTo>
                    <a:pt x="6976897" y="1392720"/>
                  </a:lnTo>
                  <a:lnTo>
                    <a:pt x="6946760" y="1421625"/>
                  </a:lnTo>
                  <a:lnTo>
                    <a:pt x="6922897" y="1455826"/>
                  </a:lnTo>
                  <a:lnTo>
                    <a:pt x="6907708" y="1493939"/>
                  </a:lnTo>
                  <a:lnTo>
                    <a:pt x="6903606" y="1534579"/>
                  </a:lnTo>
                  <a:lnTo>
                    <a:pt x="6887680" y="1509407"/>
                  </a:lnTo>
                  <a:lnTo>
                    <a:pt x="6848653" y="1491234"/>
                  </a:lnTo>
                  <a:lnTo>
                    <a:pt x="6794970" y="1479321"/>
                  </a:lnTo>
                  <a:lnTo>
                    <a:pt x="6735051" y="1472933"/>
                  </a:lnTo>
                  <a:lnTo>
                    <a:pt x="6677330" y="1471320"/>
                  </a:lnTo>
                  <a:lnTo>
                    <a:pt x="6630238" y="1473746"/>
                  </a:lnTo>
                  <a:lnTo>
                    <a:pt x="6572974" y="1498815"/>
                  </a:lnTo>
                  <a:lnTo>
                    <a:pt x="6545262" y="1528356"/>
                  </a:lnTo>
                  <a:lnTo>
                    <a:pt x="6520307" y="1565656"/>
                  </a:lnTo>
                  <a:lnTo>
                    <a:pt x="6499365" y="1608289"/>
                  </a:lnTo>
                  <a:lnTo>
                    <a:pt x="6483667" y="1653844"/>
                  </a:lnTo>
                  <a:lnTo>
                    <a:pt x="6474460" y="1699856"/>
                  </a:lnTo>
                  <a:lnTo>
                    <a:pt x="6472999" y="1743925"/>
                  </a:lnTo>
                  <a:lnTo>
                    <a:pt x="6480518" y="1783613"/>
                  </a:lnTo>
                  <a:lnTo>
                    <a:pt x="6498260" y="1816481"/>
                  </a:lnTo>
                  <a:lnTo>
                    <a:pt x="6470853" y="1791589"/>
                  </a:lnTo>
                  <a:lnTo>
                    <a:pt x="6437668" y="1774685"/>
                  </a:lnTo>
                  <a:lnTo>
                    <a:pt x="6401003" y="1764626"/>
                  </a:lnTo>
                  <a:lnTo>
                    <a:pt x="6363195" y="1760283"/>
                  </a:lnTo>
                  <a:lnTo>
                    <a:pt x="6342113" y="1759978"/>
                  </a:lnTo>
                  <a:lnTo>
                    <a:pt x="6321133" y="1761705"/>
                  </a:lnTo>
                  <a:lnTo>
                    <a:pt x="6281648" y="1774278"/>
                  </a:lnTo>
                  <a:lnTo>
                    <a:pt x="6250279" y="1803171"/>
                  </a:lnTo>
                  <a:lnTo>
                    <a:pt x="6233515" y="1842922"/>
                  </a:lnTo>
                  <a:lnTo>
                    <a:pt x="6231560" y="1887105"/>
                  </a:lnTo>
                  <a:lnTo>
                    <a:pt x="6244590" y="1929307"/>
                  </a:lnTo>
                  <a:lnTo>
                    <a:pt x="6267158" y="1961984"/>
                  </a:lnTo>
                  <a:lnTo>
                    <a:pt x="6334963" y="2006396"/>
                  </a:lnTo>
                  <a:lnTo>
                    <a:pt x="6379578" y="2017814"/>
                  </a:lnTo>
                  <a:lnTo>
                    <a:pt x="6427025" y="2022767"/>
                  </a:lnTo>
                  <a:lnTo>
                    <a:pt x="6475476" y="2023503"/>
                  </a:lnTo>
                  <a:lnTo>
                    <a:pt x="6568199" y="2021382"/>
                  </a:lnTo>
                  <a:lnTo>
                    <a:pt x="7928267" y="2021382"/>
                  </a:lnTo>
                  <a:lnTo>
                    <a:pt x="7946631" y="2022538"/>
                  </a:lnTo>
                  <a:lnTo>
                    <a:pt x="7968742" y="2024468"/>
                  </a:lnTo>
                  <a:lnTo>
                    <a:pt x="7990624" y="2024849"/>
                  </a:lnTo>
                  <a:lnTo>
                    <a:pt x="8053057" y="1997290"/>
                  </a:lnTo>
                  <a:lnTo>
                    <a:pt x="8086712" y="1968398"/>
                  </a:lnTo>
                  <a:lnTo>
                    <a:pt x="8112430" y="1933105"/>
                  </a:lnTo>
                  <a:lnTo>
                    <a:pt x="8127454" y="1892287"/>
                  </a:lnTo>
                  <a:lnTo>
                    <a:pt x="8127949" y="1842096"/>
                  </a:lnTo>
                  <a:close/>
                </a:path>
                <a:path w="10008235" h="2169159">
                  <a:moveTo>
                    <a:pt x="10007740" y="507301"/>
                  </a:moveTo>
                  <a:lnTo>
                    <a:pt x="9991128" y="459689"/>
                  </a:lnTo>
                  <a:lnTo>
                    <a:pt x="9960496" y="419100"/>
                  </a:lnTo>
                  <a:lnTo>
                    <a:pt x="9918916" y="389953"/>
                  </a:lnTo>
                  <a:lnTo>
                    <a:pt x="9870630" y="375437"/>
                  </a:lnTo>
                  <a:lnTo>
                    <a:pt x="9820084" y="374980"/>
                  </a:lnTo>
                  <a:lnTo>
                    <a:pt x="9770707" y="387464"/>
                  </a:lnTo>
                  <a:lnTo>
                    <a:pt x="9725927" y="411784"/>
                  </a:lnTo>
                  <a:lnTo>
                    <a:pt x="9748888" y="371944"/>
                  </a:lnTo>
                  <a:lnTo>
                    <a:pt x="9763100" y="328231"/>
                  </a:lnTo>
                  <a:lnTo>
                    <a:pt x="9768535" y="282486"/>
                  </a:lnTo>
                  <a:lnTo>
                    <a:pt x="9765170" y="236550"/>
                  </a:lnTo>
                  <a:lnTo>
                    <a:pt x="9752927" y="192252"/>
                  </a:lnTo>
                  <a:lnTo>
                    <a:pt x="9731807" y="151422"/>
                  </a:lnTo>
                  <a:lnTo>
                    <a:pt x="9703702" y="117106"/>
                  </a:lnTo>
                  <a:lnTo>
                    <a:pt x="9670123" y="89268"/>
                  </a:lnTo>
                  <a:lnTo>
                    <a:pt x="9632353" y="68059"/>
                  </a:lnTo>
                  <a:lnTo>
                    <a:pt x="9591675" y="53682"/>
                  </a:lnTo>
                  <a:lnTo>
                    <a:pt x="9549384" y="46291"/>
                  </a:lnTo>
                  <a:lnTo>
                    <a:pt x="9506737" y="46075"/>
                  </a:lnTo>
                  <a:lnTo>
                    <a:pt x="9465043" y="53200"/>
                  </a:lnTo>
                  <a:lnTo>
                    <a:pt x="9425584" y="67843"/>
                  </a:lnTo>
                  <a:lnTo>
                    <a:pt x="9389618" y="90182"/>
                  </a:lnTo>
                  <a:lnTo>
                    <a:pt x="9358452" y="120396"/>
                  </a:lnTo>
                  <a:lnTo>
                    <a:pt x="9333357" y="158661"/>
                  </a:lnTo>
                  <a:lnTo>
                    <a:pt x="9301886" y="122402"/>
                  </a:lnTo>
                  <a:lnTo>
                    <a:pt x="9265983" y="89725"/>
                  </a:lnTo>
                  <a:lnTo>
                    <a:pt x="9226385" y="61201"/>
                  </a:lnTo>
                  <a:lnTo>
                    <a:pt x="9183840" y="37388"/>
                  </a:lnTo>
                  <a:lnTo>
                    <a:pt x="9139098" y="18872"/>
                  </a:lnTo>
                  <a:lnTo>
                    <a:pt x="9092895" y="6210"/>
                  </a:lnTo>
                  <a:lnTo>
                    <a:pt x="9045981" y="0"/>
                  </a:lnTo>
                  <a:lnTo>
                    <a:pt x="8999093" y="787"/>
                  </a:lnTo>
                  <a:lnTo>
                    <a:pt x="8925357" y="18300"/>
                  </a:lnTo>
                  <a:lnTo>
                    <a:pt x="8890203" y="35229"/>
                  </a:lnTo>
                  <a:lnTo>
                    <a:pt x="8856739" y="58000"/>
                  </a:lnTo>
                  <a:lnTo>
                    <a:pt x="8826589" y="86868"/>
                  </a:lnTo>
                  <a:lnTo>
                    <a:pt x="8802713" y="121081"/>
                  </a:lnTo>
                  <a:lnTo>
                    <a:pt x="8787524" y="159207"/>
                  </a:lnTo>
                  <a:lnTo>
                    <a:pt x="8783422" y="199859"/>
                  </a:lnTo>
                  <a:lnTo>
                    <a:pt x="8767496" y="174688"/>
                  </a:lnTo>
                  <a:lnTo>
                    <a:pt x="8728481" y="156502"/>
                  </a:lnTo>
                  <a:lnTo>
                    <a:pt x="8674798" y="144576"/>
                  </a:lnTo>
                  <a:lnTo>
                    <a:pt x="8614880" y="138163"/>
                  </a:lnTo>
                  <a:lnTo>
                    <a:pt x="8557171" y="136537"/>
                  </a:lnTo>
                  <a:lnTo>
                    <a:pt x="8510105" y="138950"/>
                  </a:lnTo>
                  <a:lnTo>
                    <a:pt x="8452841" y="164020"/>
                  </a:lnTo>
                  <a:lnTo>
                    <a:pt x="8425104" y="193560"/>
                  </a:lnTo>
                  <a:lnTo>
                    <a:pt x="8400148" y="230860"/>
                  </a:lnTo>
                  <a:lnTo>
                    <a:pt x="8379193" y="273494"/>
                  </a:lnTo>
                  <a:lnTo>
                    <a:pt x="8363496" y="319036"/>
                  </a:lnTo>
                  <a:lnTo>
                    <a:pt x="8354288" y="365061"/>
                  </a:lnTo>
                  <a:lnTo>
                    <a:pt x="8352828" y="409130"/>
                  </a:lnTo>
                  <a:lnTo>
                    <a:pt x="8360346" y="448818"/>
                  </a:lnTo>
                  <a:lnTo>
                    <a:pt x="8378076" y="481698"/>
                  </a:lnTo>
                  <a:lnTo>
                    <a:pt x="8350669" y="456793"/>
                  </a:lnTo>
                  <a:lnTo>
                    <a:pt x="8317484" y="439889"/>
                  </a:lnTo>
                  <a:lnTo>
                    <a:pt x="8280832" y="429844"/>
                  </a:lnTo>
                  <a:lnTo>
                    <a:pt x="8243024" y="425488"/>
                  </a:lnTo>
                  <a:lnTo>
                    <a:pt x="8221967" y="425183"/>
                  </a:lnTo>
                  <a:lnTo>
                    <a:pt x="8200987" y="426910"/>
                  </a:lnTo>
                  <a:lnTo>
                    <a:pt x="8161477" y="439470"/>
                  </a:lnTo>
                  <a:lnTo>
                    <a:pt x="8130095" y="468376"/>
                  </a:lnTo>
                  <a:lnTo>
                    <a:pt x="8113331" y="508127"/>
                  </a:lnTo>
                  <a:lnTo>
                    <a:pt x="8111388" y="552310"/>
                  </a:lnTo>
                  <a:lnTo>
                    <a:pt x="8124431" y="594512"/>
                  </a:lnTo>
                  <a:lnTo>
                    <a:pt x="8147012" y="627189"/>
                  </a:lnTo>
                  <a:lnTo>
                    <a:pt x="8214792" y="671601"/>
                  </a:lnTo>
                  <a:lnTo>
                    <a:pt x="8259419" y="683031"/>
                  </a:lnTo>
                  <a:lnTo>
                    <a:pt x="8306867" y="687971"/>
                  </a:lnTo>
                  <a:lnTo>
                    <a:pt x="8355317" y="688708"/>
                  </a:lnTo>
                  <a:lnTo>
                    <a:pt x="8448015" y="686587"/>
                  </a:lnTo>
                  <a:lnTo>
                    <a:pt x="9808083" y="686587"/>
                  </a:lnTo>
                  <a:lnTo>
                    <a:pt x="9826434" y="687743"/>
                  </a:lnTo>
                  <a:lnTo>
                    <a:pt x="9848545" y="689673"/>
                  </a:lnTo>
                  <a:lnTo>
                    <a:pt x="9870440" y="690067"/>
                  </a:lnTo>
                  <a:lnTo>
                    <a:pt x="9932899" y="662546"/>
                  </a:lnTo>
                  <a:lnTo>
                    <a:pt x="9966554" y="633641"/>
                  </a:lnTo>
                  <a:lnTo>
                    <a:pt x="9992284" y="598335"/>
                  </a:lnTo>
                  <a:lnTo>
                    <a:pt x="10007282" y="557491"/>
                  </a:lnTo>
                  <a:lnTo>
                    <a:pt x="10007740" y="50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99845" y="14570212"/>
              <a:ext cx="1407160" cy="2292985"/>
            </a:xfrm>
            <a:custGeom>
              <a:avLst/>
              <a:gdLst/>
              <a:ahLst/>
              <a:cxnLst/>
              <a:rect l="l" t="t" r="r" b="b"/>
              <a:pathLst>
                <a:path w="1407159" h="2292984">
                  <a:moveTo>
                    <a:pt x="0" y="2292562"/>
                  </a:moveTo>
                  <a:lnTo>
                    <a:pt x="1407053" y="2292562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2292562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9845" y="14570212"/>
              <a:ext cx="1407160" cy="142875"/>
            </a:xfrm>
            <a:custGeom>
              <a:avLst/>
              <a:gdLst/>
              <a:ahLst/>
              <a:cxnLst/>
              <a:rect l="l" t="t" r="r" b="b"/>
              <a:pathLst>
                <a:path w="1407159" h="142875">
                  <a:moveTo>
                    <a:pt x="0" y="142258"/>
                  </a:moveTo>
                  <a:lnTo>
                    <a:pt x="1407053" y="142258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97685" y="14570212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637"/>
                  </a:moveTo>
                  <a:lnTo>
                    <a:pt x="0" y="39637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63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24903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1017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40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719" y="405295"/>
                  </a:lnTo>
                  <a:lnTo>
                    <a:pt x="401840" y="405295"/>
                  </a:lnTo>
                  <a:lnTo>
                    <a:pt x="401840" y="390042"/>
                  </a:lnTo>
                  <a:lnTo>
                    <a:pt x="401840" y="374802"/>
                  </a:lnTo>
                  <a:lnTo>
                    <a:pt x="401840" y="3049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4108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07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05"/>
                  </a:lnTo>
                  <a:lnTo>
                    <a:pt x="345071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31584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39" y="209499"/>
                  </a:lnTo>
                  <a:lnTo>
                    <a:pt x="166039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7137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9248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764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655" y="405295"/>
                  </a:lnTo>
                  <a:lnTo>
                    <a:pt x="401764" y="405295"/>
                  </a:lnTo>
                  <a:lnTo>
                    <a:pt x="401764" y="390042"/>
                  </a:lnTo>
                  <a:lnTo>
                    <a:pt x="401764" y="374802"/>
                  </a:lnTo>
                  <a:lnTo>
                    <a:pt x="401764" y="3049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2339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07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05"/>
                  </a:lnTo>
                  <a:lnTo>
                    <a:pt x="344995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13817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52" y="209499"/>
                  </a:lnTo>
                  <a:lnTo>
                    <a:pt x="166052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4903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1017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108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83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69"/>
                  </a:lnTo>
                  <a:lnTo>
                    <a:pt x="345071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31584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07137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9248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339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83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69"/>
                  </a:lnTo>
                  <a:lnTo>
                    <a:pt x="344995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13817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24903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017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4108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761" y="338721"/>
                  </a:lnTo>
                  <a:lnTo>
                    <a:pt x="295998" y="338721"/>
                  </a:lnTo>
                  <a:close/>
                </a:path>
                <a:path w="345440" h="339090">
                  <a:moveTo>
                    <a:pt x="345071" y="146532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1584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07137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248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2339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685" y="338721"/>
                  </a:lnTo>
                  <a:lnTo>
                    <a:pt x="295922" y="338721"/>
                  </a:lnTo>
                  <a:close/>
                </a:path>
                <a:path w="345440" h="339090">
                  <a:moveTo>
                    <a:pt x="344995" y="146532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13817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55205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5" h="278765">
                  <a:moveTo>
                    <a:pt x="220649" y="92811"/>
                  </a:moveTo>
                  <a:lnTo>
                    <a:pt x="0" y="92811"/>
                  </a:lnTo>
                  <a:lnTo>
                    <a:pt x="0" y="185648"/>
                  </a:lnTo>
                  <a:lnTo>
                    <a:pt x="220649" y="185648"/>
                  </a:lnTo>
                  <a:lnTo>
                    <a:pt x="220649" y="92811"/>
                  </a:lnTo>
                  <a:close/>
                </a:path>
                <a:path w="551815" h="278765">
                  <a:moveTo>
                    <a:pt x="551688" y="185648"/>
                  </a:moveTo>
                  <a:lnTo>
                    <a:pt x="330949" y="185648"/>
                  </a:lnTo>
                  <a:lnTo>
                    <a:pt x="330949" y="278460"/>
                  </a:lnTo>
                  <a:lnTo>
                    <a:pt x="551688" y="278460"/>
                  </a:lnTo>
                  <a:lnTo>
                    <a:pt x="551688" y="185648"/>
                  </a:lnTo>
                  <a:close/>
                </a:path>
                <a:path w="551815" h="278765">
                  <a:moveTo>
                    <a:pt x="551688" y="0"/>
                  </a:moveTo>
                  <a:lnTo>
                    <a:pt x="330949" y="0"/>
                  </a:lnTo>
                  <a:lnTo>
                    <a:pt x="330949" y="92811"/>
                  </a:lnTo>
                  <a:lnTo>
                    <a:pt x="551688" y="92811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44842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5" h="371475">
                  <a:moveTo>
                    <a:pt x="220662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62" y="92811"/>
                  </a:lnTo>
                  <a:lnTo>
                    <a:pt x="220662" y="0"/>
                  </a:lnTo>
                  <a:close/>
                </a:path>
                <a:path w="563245" h="371475">
                  <a:moveTo>
                    <a:pt x="551675" y="92811"/>
                  </a:moveTo>
                  <a:lnTo>
                    <a:pt x="331012" y="92811"/>
                  </a:lnTo>
                  <a:lnTo>
                    <a:pt x="331012" y="185648"/>
                  </a:lnTo>
                  <a:lnTo>
                    <a:pt x="551675" y="185648"/>
                  </a:lnTo>
                  <a:lnTo>
                    <a:pt x="551675" y="92811"/>
                  </a:lnTo>
                  <a:close/>
                </a:path>
                <a:path w="563245" h="371475">
                  <a:moveTo>
                    <a:pt x="562813" y="278460"/>
                  </a:moveTo>
                  <a:lnTo>
                    <a:pt x="342163" y="278460"/>
                  </a:lnTo>
                  <a:lnTo>
                    <a:pt x="342163" y="371271"/>
                  </a:lnTo>
                  <a:lnTo>
                    <a:pt x="562813" y="371271"/>
                  </a:lnTo>
                  <a:lnTo>
                    <a:pt x="562813" y="27846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65511" y="166374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50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50" y="0"/>
                  </a:lnTo>
                  <a:lnTo>
                    <a:pt x="220650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78201" y="14570215"/>
              <a:ext cx="1524000" cy="2292985"/>
            </a:xfrm>
            <a:custGeom>
              <a:avLst/>
              <a:gdLst/>
              <a:ahLst/>
              <a:cxnLst/>
              <a:rect l="l" t="t" r="r" b="b"/>
              <a:pathLst>
                <a:path w="1524000" h="2292984">
                  <a:moveTo>
                    <a:pt x="1419123" y="0"/>
                  </a:moveTo>
                  <a:lnTo>
                    <a:pt x="0" y="0"/>
                  </a:lnTo>
                  <a:lnTo>
                    <a:pt x="0" y="2292629"/>
                  </a:lnTo>
                  <a:lnTo>
                    <a:pt x="1419123" y="2292629"/>
                  </a:lnTo>
                  <a:lnTo>
                    <a:pt x="1419123" y="0"/>
                  </a:lnTo>
                  <a:close/>
                </a:path>
                <a:path w="1524000" h="2292984">
                  <a:moveTo>
                    <a:pt x="1523695" y="0"/>
                  </a:moveTo>
                  <a:lnTo>
                    <a:pt x="1481493" y="0"/>
                  </a:lnTo>
                  <a:lnTo>
                    <a:pt x="1481493" y="2292629"/>
                  </a:lnTo>
                  <a:lnTo>
                    <a:pt x="1523695" y="2292629"/>
                  </a:lnTo>
                  <a:lnTo>
                    <a:pt x="1523695" y="0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78202" y="14570212"/>
              <a:ext cx="1482090" cy="142875"/>
            </a:xfrm>
            <a:custGeom>
              <a:avLst/>
              <a:gdLst/>
              <a:ahLst/>
              <a:cxnLst/>
              <a:rect l="l" t="t" r="r" b="b"/>
              <a:pathLst>
                <a:path w="1482089" h="142875">
                  <a:moveTo>
                    <a:pt x="1481496" y="142258"/>
                  </a:moveTo>
                  <a:lnTo>
                    <a:pt x="0" y="142258"/>
                  </a:lnTo>
                  <a:lnTo>
                    <a:pt x="0" y="0"/>
                  </a:lnTo>
                  <a:lnTo>
                    <a:pt x="1481496" y="0"/>
                  </a:lnTo>
                  <a:lnTo>
                    <a:pt x="1481496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78202" y="14570264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585"/>
                  </a:moveTo>
                  <a:lnTo>
                    <a:pt x="0" y="39585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585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87724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72994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5" h="405765">
                  <a:moveTo>
                    <a:pt x="401828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9885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96"/>
                  </a:lnTo>
                  <a:lnTo>
                    <a:pt x="144386" y="338696"/>
                  </a:lnTo>
                  <a:lnTo>
                    <a:pt x="345059" y="18503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9440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05489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90760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28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1654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96"/>
                  </a:lnTo>
                  <a:lnTo>
                    <a:pt x="144399" y="338696"/>
                  </a:lnTo>
                  <a:lnTo>
                    <a:pt x="345135" y="18503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1209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87724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72994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9885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21"/>
                  </a:lnTo>
                  <a:lnTo>
                    <a:pt x="144386" y="338721"/>
                  </a:lnTo>
                  <a:lnTo>
                    <a:pt x="345059" y="18529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9440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379"/>
                  </a:moveTo>
                  <a:lnTo>
                    <a:pt x="192963" y="165379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05489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90760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654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21"/>
                  </a:lnTo>
                  <a:lnTo>
                    <a:pt x="144399" y="338721"/>
                  </a:lnTo>
                  <a:lnTo>
                    <a:pt x="345135" y="18529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1209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379"/>
                  </a:moveTo>
                  <a:lnTo>
                    <a:pt x="193040" y="165379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87724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72994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34" y="390042"/>
                  </a:lnTo>
                  <a:lnTo>
                    <a:pt x="387134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9885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45"/>
                  </a:lnTo>
                  <a:lnTo>
                    <a:pt x="144386" y="338645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9440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42"/>
                  </a:moveTo>
                  <a:lnTo>
                    <a:pt x="192963" y="165442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92"/>
                  </a:lnTo>
                  <a:lnTo>
                    <a:pt x="192963" y="374992"/>
                  </a:lnTo>
                  <a:lnTo>
                    <a:pt x="192963" y="209537"/>
                  </a:lnTo>
                  <a:lnTo>
                    <a:pt x="359092" y="209537"/>
                  </a:lnTo>
                  <a:lnTo>
                    <a:pt x="359092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05489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390760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21" y="390042"/>
                  </a:lnTo>
                  <a:lnTo>
                    <a:pt x="387121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1654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45"/>
                  </a:lnTo>
                  <a:lnTo>
                    <a:pt x="144399" y="338645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1209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42"/>
                  </a:moveTo>
                  <a:lnTo>
                    <a:pt x="193040" y="165442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92"/>
                  </a:lnTo>
                  <a:lnTo>
                    <a:pt x="193040" y="374992"/>
                  </a:lnTo>
                  <a:lnTo>
                    <a:pt x="193040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8201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49" y="185712"/>
                  </a:moveTo>
                  <a:lnTo>
                    <a:pt x="0" y="185712"/>
                  </a:lnTo>
                  <a:lnTo>
                    <a:pt x="0" y="278523"/>
                  </a:lnTo>
                  <a:lnTo>
                    <a:pt x="220649" y="278523"/>
                  </a:lnTo>
                  <a:lnTo>
                    <a:pt x="220649" y="185712"/>
                  </a:lnTo>
                  <a:close/>
                </a:path>
                <a:path w="551814" h="278765">
                  <a:moveTo>
                    <a:pt x="220649" y="0"/>
                  </a:moveTo>
                  <a:lnTo>
                    <a:pt x="0" y="0"/>
                  </a:lnTo>
                  <a:lnTo>
                    <a:pt x="0" y="92875"/>
                  </a:lnTo>
                  <a:lnTo>
                    <a:pt x="220649" y="92875"/>
                  </a:lnTo>
                  <a:lnTo>
                    <a:pt x="220649" y="0"/>
                  </a:lnTo>
                  <a:close/>
                </a:path>
                <a:path w="551814" h="278765">
                  <a:moveTo>
                    <a:pt x="551675" y="92875"/>
                  </a:moveTo>
                  <a:lnTo>
                    <a:pt x="331012" y="92875"/>
                  </a:lnTo>
                  <a:lnTo>
                    <a:pt x="331012" y="185712"/>
                  </a:lnTo>
                  <a:lnTo>
                    <a:pt x="551675" y="185712"/>
                  </a:lnTo>
                  <a:lnTo>
                    <a:pt x="551675" y="92875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677350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4" h="371475">
                  <a:moveTo>
                    <a:pt x="220662" y="278523"/>
                  </a:moveTo>
                  <a:lnTo>
                    <a:pt x="0" y="278523"/>
                  </a:lnTo>
                  <a:lnTo>
                    <a:pt x="0" y="371348"/>
                  </a:lnTo>
                  <a:lnTo>
                    <a:pt x="220662" y="371348"/>
                  </a:lnTo>
                  <a:lnTo>
                    <a:pt x="220662" y="278523"/>
                  </a:lnTo>
                  <a:close/>
                </a:path>
                <a:path w="563244" h="371475">
                  <a:moveTo>
                    <a:pt x="231863" y="92875"/>
                  </a:moveTo>
                  <a:lnTo>
                    <a:pt x="11214" y="92875"/>
                  </a:lnTo>
                  <a:lnTo>
                    <a:pt x="11214" y="185712"/>
                  </a:lnTo>
                  <a:lnTo>
                    <a:pt x="231863" y="185712"/>
                  </a:lnTo>
                  <a:lnTo>
                    <a:pt x="231863" y="92875"/>
                  </a:lnTo>
                  <a:close/>
                </a:path>
                <a:path w="563244" h="371475">
                  <a:moveTo>
                    <a:pt x="562813" y="0"/>
                  </a:moveTo>
                  <a:lnTo>
                    <a:pt x="342163" y="0"/>
                  </a:lnTo>
                  <a:lnTo>
                    <a:pt x="342163" y="92875"/>
                  </a:lnTo>
                  <a:lnTo>
                    <a:pt x="562813" y="92875"/>
                  </a:lnTo>
                  <a:lnTo>
                    <a:pt x="562813" y="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798852" y="1663748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80" h="93344">
                  <a:moveTo>
                    <a:pt x="220667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78201" y="16860012"/>
              <a:ext cx="5127625" cy="199390"/>
            </a:xfrm>
            <a:custGeom>
              <a:avLst/>
              <a:gdLst/>
              <a:ahLst/>
              <a:cxnLst/>
              <a:rect l="l" t="t" r="r" b="b"/>
              <a:pathLst>
                <a:path w="5127625" h="199390">
                  <a:moveTo>
                    <a:pt x="5127460" y="0"/>
                  </a:moveTo>
                  <a:lnTo>
                    <a:pt x="3721633" y="0"/>
                  </a:lnTo>
                  <a:lnTo>
                    <a:pt x="3721633" y="2832"/>
                  </a:lnTo>
                  <a:lnTo>
                    <a:pt x="3375012" y="2832"/>
                  </a:lnTo>
                  <a:lnTo>
                    <a:pt x="3375012" y="0"/>
                  </a:lnTo>
                  <a:lnTo>
                    <a:pt x="3005112" y="0"/>
                  </a:lnTo>
                  <a:lnTo>
                    <a:pt x="3005112" y="2832"/>
                  </a:lnTo>
                  <a:lnTo>
                    <a:pt x="2049043" y="2832"/>
                  </a:lnTo>
                  <a:lnTo>
                    <a:pt x="2049043" y="0"/>
                  </a:lnTo>
                  <a:lnTo>
                    <a:pt x="1688592" y="0"/>
                  </a:lnTo>
                  <a:lnTo>
                    <a:pt x="1688592" y="2832"/>
                  </a:lnTo>
                  <a:lnTo>
                    <a:pt x="1626209" y="2832"/>
                  </a:lnTo>
                  <a:lnTo>
                    <a:pt x="1626209" y="0"/>
                  </a:lnTo>
                  <a:lnTo>
                    <a:pt x="1481493" y="0"/>
                  </a:lnTo>
                  <a:lnTo>
                    <a:pt x="1481493" y="2832"/>
                  </a:lnTo>
                  <a:lnTo>
                    <a:pt x="1419123" y="2832"/>
                  </a:lnTo>
                  <a:lnTo>
                    <a:pt x="1419123" y="0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0" y="99441"/>
                  </a:lnTo>
                  <a:lnTo>
                    <a:pt x="0" y="102349"/>
                  </a:lnTo>
                  <a:lnTo>
                    <a:pt x="0" y="198945"/>
                  </a:lnTo>
                  <a:lnTo>
                    <a:pt x="1933422" y="198945"/>
                  </a:lnTo>
                  <a:lnTo>
                    <a:pt x="1933422" y="102349"/>
                  </a:lnTo>
                  <a:lnTo>
                    <a:pt x="3120809" y="102349"/>
                  </a:lnTo>
                  <a:lnTo>
                    <a:pt x="3120809" y="198945"/>
                  </a:lnTo>
                  <a:lnTo>
                    <a:pt x="5127460" y="198945"/>
                  </a:lnTo>
                  <a:lnTo>
                    <a:pt x="5127460" y="102349"/>
                  </a:lnTo>
                  <a:lnTo>
                    <a:pt x="5127460" y="99441"/>
                  </a:lnTo>
                  <a:lnTo>
                    <a:pt x="5127460" y="2832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78201" y="17058957"/>
              <a:ext cx="5127625" cy="102870"/>
            </a:xfrm>
            <a:custGeom>
              <a:avLst/>
              <a:gdLst/>
              <a:ahLst/>
              <a:cxnLst/>
              <a:rect l="l" t="t" r="r" b="b"/>
              <a:pathLst>
                <a:path w="5127625" h="102869">
                  <a:moveTo>
                    <a:pt x="5127460" y="0"/>
                  </a:moveTo>
                  <a:lnTo>
                    <a:pt x="0" y="0"/>
                  </a:lnTo>
                  <a:lnTo>
                    <a:pt x="0" y="2844"/>
                  </a:lnTo>
                  <a:lnTo>
                    <a:pt x="0" y="102349"/>
                  </a:lnTo>
                  <a:lnTo>
                    <a:pt x="1725434" y="102349"/>
                  </a:lnTo>
                  <a:lnTo>
                    <a:pt x="1725434" y="2844"/>
                  </a:lnTo>
                  <a:lnTo>
                    <a:pt x="3328771" y="2844"/>
                  </a:lnTo>
                  <a:lnTo>
                    <a:pt x="3328771" y="102349"/>
                  </a:lnTo>
                  <a:lnTo>
                    <a:pt x="5127460" y="102349"/>
                  </a:lnTo>
                  <a:lnTo>
                    <a:pt x="5127460" y="2844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B66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286708" y="13474484"/>
              <a:ext cx="1675764" cy="3385820"/>
            </a:xfrm>
            <a:custGeom>
              <a:avLst/>
              <a:gdLst/>
              <a:ahLst/>
              <a:cxnLst/>
              <a:rect l="l" t="t" r="r" b="b"/>
              <a:pathLst>
                <a:path w="1675764" h="3385819">
                  <a:moveTo>
                    <a:pt x="1675431" y="3385523"/>
                  </a:moveTo>
                  <a:lnTo>
                    <a:pt x="0" y="3385523"/>
                  </a:lnTo>
                  <a:lnTo>
                    <a:pt x="0" y="613924"/>
                  </a:lnTo>
                  <a:lnTo>
                    <a:pt x="837672" y="0"/>
                  </a:lnTo>
                  <a:lnTo>
                    <a:pt x="1675431" y="613924"/>
                  </a:lnTo>
                  <a:lnTo>
                    <a:pt x="1675431" y="3385523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06407" y="14819882"/>
              <a:ext cx="1656080" cy="2043430"/>
            </a:xfrm>
            <a:custGeom>
              <a:avLst/>
              <a:gdLst/>
              <a:ahLst/>
              <a:cxnLst/>
              <a:rect l="l" t="t" r="r" b="b"/>
              <a:pathLst>
                <a:path w="1656079" h="2043430">
                  <a:moveTo>
                    <a:pt x="1655731" y="2042961"/>
                  </a:moveTo>
                  <a:lnTo>
                    <a:pt x="0" y="2042961"/>
                  </a:lnTo>
                  <a:lnTo>
                    <a:pt x="0" y="0"/>
                  </a:lnTo>
                  <a:lnTo>
                    <a:pt x="17281" y="48772"/>
                  </a:lnTo>
                  <a:lnTo>
                    <a:pt x="35735" y="97228"/>
                  </a:lnTo>
                  <a:lnTo>
                    <a:pt x="55303" y="145338"/>
                  </a:lnTo>
                  <a:lnTo>
                    <a:pt x="75924" y="193071"/>
                  </a:lnTo>
                  <a:lnTo>
                    <a:pt x="97540" y="240397"/>
                  </a:lnTo>
                  <a:lnTo>
                    <a:pt x="120092" y="287286"/>
                  </a:lnTo>
                  <a:lnTo>
                    <a:pt x="143520" y="333709"/>
                  </a:lnTo>
                  <a:lnTo>
                    <a:pt x="167764" y="379635"/>
                  </a:lnTo>
                  <a:lnTo>
                    <a:pt x="192766" y="425034"/>
                  </a:lnTo>
                  <a:lnTo>
                    <a:pt x="218466" y="469877"/>
                  </a:lnTo>
                  <a:lnTo>
                    <a:pt x="244805" y="514132"/>
                  </a:lnTo>
                  <a:lnTo>
                    <a:pt x="271723" y="557771"/>
                  </a:lnTo>
                  <a:lnTo>
                    <a:pt x="299161" y="600763"/>
                  </a:lnTo>
                  <a:lnTo>
                    <a:pt x="327060" y="643079"/>
                  </a:lnTo>
                  <a:lnTo>
                    <a:pt x="355361" y="684687"/>
                  </a:lnTo>
                  <a:lnTo>
                    <a:pt x="384003" y="725559"/>
                  </a:lnTo>
                  <a:lnTo>
                    <a:pt x="412929" y="765663"/>
                  </a:lnTo>
                  <a:lnTo>
                    <a:pt x="442078" y="804971"/>
                  </a:lnTo>
                  <a:lnTo>
                    <a:pt x="472367" y="845056"/>
                  </a:lnTo>
                  <a:lnTo>
                    <a:pt x="533805" y="924917"/>
                  </a:lnTo>
                  <a:lnTo>
                    <a:pt x="565004" y="964601"/>
                  </a:lnTo>
                  <a:lnTo>
                    <a:pt x="596556" y="1004060"/>
                  </a:lnTo>
                  <a:lnTo>
                    <a:pt x="628486" y="1043249"/>
                  </a:lnTo>
                  <a:lnTo>
                    <a:pt x="660819" y="1082122"/>
                  </a:lnTo>
                  <a:lnTo>
                    <a:pt x="693579" y="1120634"/>
                  </a:lnTo>
                  <a:lnTo>
                    <a:pt x="726792" y="1158739"/>
                  </a:lnTo>
                  <a:lnTo>
                    <a:pt x="760483" y="1196391"/>
                  </a:lnTo>
                  <a:lnTo>
                    <a:pt x="794676" y="1233545"/>
                  </a:lnTo>
                  <a:lnTo>
                    <a:pt x="829396" y="1270156"/>
                  </a:lnTo>
                  <a:lnTo>
                    <a:pt x="864668" y="1306178"/>
                  </a:lnTo>
                  <a:lnTo>
                    <a:pt x="900518" y="1341565"/>
                  </a:lnTo>
                  <a:lnTo>
                    <a:pt x="936969" y="1376271"/>
                  </a:lnTo>
                  <a:lnTo>
                    <a:pt x="974047" y="1410252"/>
                  </a:lnTo>
                  <a:lnTo>
                    <a:pt x="1012644" y="1444171"/>
                  </a:lnTo>
                  <a:lnTo>
                    <a:pt x="1052124" y="1477209"/>
                  </a:lnTo>
                  <a:lnTo>
                    <a:pt x="1092519" y="1509189"/>
                  </a:lnTo>
                  <a:lnTo>
                    <a:pt x="1133862" y="1539934"/>
                  </a:lnTo>
                  <a:lnTo>
                    <a:pt x="1176188" y="1569267"/>
                  </a:lnTo>
                  <a:lnTo>
                    <a:pt x="1219528" y="1597010"/>
                  </a:lnTo>
                  <a:lnTo>
                    <a:pt x="1263916" y="1622987"/>
                  </a:lnTo>
                  <a:lnTo>
                    <a:pt x="1309385" y="1647021"/>
                  </a:lnTo>
                  <a:lnTo>
                    <a:pt x="1356977" y="1669130"/>
                  </a:lnTo>
                  <a:lnTo>
                    <a:pt x="1405048" y="1688113"/>
                  </a:lnTo>
                  <a:lnTo>
                    <a:pt x="1453688" y="1704104"/>
                  </a:lnTo>
                  <a:lnTo>
                    <a:pt x="1502986" y="1717240"/>
                  </a:lnTo>
                  <a:lnTo>
                    <a:pt x="1553033" y="1727654"/>
                  </a:lnTo>
                  <a:lnTo>
                    <a:pt x="1603918" y="1735481"/>
                  </a:lnTo>
                  <a:lnTo>
                    <a:pt x="1655731" y="1740857"/>
                  </a:lnTo>
                  <a:lnTo>
                    <a:pt x="1655731" y="2042961"/>
                  </a:lnTo>
                  <a:close/>
                </a:path>
              </a:pathLst>
            </a:custGeom>
            <a:solidFill>
              <a:srgbClr val="D97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94582" y="12646622"/>
              <a:ext cx="2459990" cy="2124075"/>
            </a:xfrm>
            <a:custGeom>
              <a:avLst/>
              <a:gdLst/>
              <a:ahLst/>
              <a:cxnLst/>
              <a:rect l="l" t="t" r="r" b="b"/>
              <a:pathLst>
                <a:path w="2459990" h="2124075">
                  <a:moveTo>
                    <a:pt x="1837918" y="1717611"/>
                  </a:moveTo>
                  <a:lnTo>
                    <a:pt x="628561" y="1717611"/>
                  </a:lnTo>
                  <a:lnTo>
                    <a:pt x="628561" y="2123897"/>
                  </a:lnTo>
                  <a:lnTo>
                    <a:pt x="1837918" y="2123897"/>
                  </a:lnTo>
                  <a:lnTo>
                    <a:pt x="1837918" y="1717611"/>
                  </a:lnTo>
                  <a:close/>
                </a:path>
                <a:path w="2459990" h="2124075">
                  <a:moveTo>
                    <a:pt x="2459583" y="1803476"/>
                  </a:moveTo>
                  <a:lnTo>
                    <a:pt x="1316189" y="714375"/>
                  </a:lnTo>
                  <a:lnTo>
                    <a:pt x="1275372" y="688047"/>
                  </a:lnTo>
                  <a:lnTo>
                    <a:pt x="1254734" y="684085"/>
                  </a:lnTo>
                  <a:lnTo>
                    <a:pt x="1255712" y="679246"/>
                  </a:lnTo>
                  <a:lnTo>
                    <a:pt x="1255712" y="22555"/>
                  </a:lnTo>
                  <a:lnTo>
                    <a:pt x="1253947" y="13766"/>
                  </a:lnTo>
                  <a:lnTo>
                    <a:pt x="1249133" y="6591"/>
                  </a:lnTo>
                  <a:lnTo>
                    <a:pt x="1241996" y="1765"/>
                  </a:lnTo>
                  <a:lnTo>
                    <a:pt x="1233246" y="0"/>
                  </a:lnTo>
                  <a:lnTo>
                    <a:pt x="1224483" y="1765"/>
                  </a:lnTo>
                  <a:lnTo>
                    <a:pt x="1217307" y="6591"/>
                  </a:lnTo>
                  <a:lnTo>
                    <a:pt x="1212469" y="13766"/>
                  </a:lnTo>
                  <a:lnTo>
                    <a:pt x="1210703" y="22555"/>
                  </a:lnTo>
                  <a:lnTo>
                    <a:pt x="1210703" y="679246"/>
                  </a:lnTo>
                  <a:lnTo>
                    <a:pt x="1211414" y="682828"/>
                  </a:lnTo>
                  <a:lnTo>
                    <a:pt x="1184287" y="688047"/>
                  </a:lnTo>
                  <a:lnTo>
                    <a:pt x="1143457" y="714375"/>
                  </a:lnTo>
                  <a:lnTo>
                    <a:pt x="9525" y="1791919"/>
                  </a:lnTo>
                  <a:lnTo>
                    <a:pt x="4521" y="1797596"/>
                  </a:lnTo>
                  <a:lnTo>
                    <a:pt x="0" y="1803476"/>
                  </a:lnTo>
                  <a:lnTo>
                    <a:pt x="398805" y="1803476"/>
                  </a:lnTo>
                  <a:lnTo>
                    <a:pt x="1193482" y="1048296"/>
                  </a:lnTo>
                  <a:lnTo>
                    <a:pt x="1210678" y="1037196"/>
                  </a:lnTo>
                  <a:lnTo>
                    <a:pt x="1229829" y="1033500"/>
                  </a:lnTo>
                  <a:lnTo>
                    <a:pt x="1248994" y="1037196"/>
                  </a:lnTo>
                  <a:lnTo>
                    <a:pt x="1266190" y="1048296"/>
                  </a:lnTo>
                  <a:lnTo>
                    <a:pt x="2060867" y="1803476"/>
                  </a:lnTo>
                  <a:lnTo>
                    <a:pt x="2459583" y="1803476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59733" y="14450098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592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592" y="2412746"/>
                  </a:lnTo>
                  <a:lnTo>
                    <a:pt x="37592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61" y="0"/>
                  </a:lnTo>
                  <a:lnTo>
                    <a:pt x="99961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78" y="0"/>
                  </a:moveTo>
                  <a:lnTo>
                    <a:pt x="204520" y="0"/>
                  </a:lnTo>
                  <a:lnTo>
                    <a:pt x="204520" y="2412746"/>
                  </a:lnTo>
                  <a:lnTo>
                    <a:pt x="244678" y="2412746"/>
                  </a:lnTo>
                  <a:lnTo>
                    <a:pt x="244678" y="0"/>
                  </a:lnTo>
                  <a:close/>
                </a:path>
                <a:path w="346710" h="2413000">
                  <a:moveTo>
                    <a:pt x="346671" y="0"/>
                  </a:moveTo>
                  <a:lnTo>
                    <a:pt x="307060" y="0"/>
                  </a:lnTo>
                  <a:lnTo>
                    <a:pt x="307060" y="2412746"/>
                  </a:lnTo>
                  <a:lnTo>
                    <a:pt x="346671" y="2412746"/>
                  </a:lnTo>
                  <a:lnTo>
                    <a:pt x="34667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997324" y="14450098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928" y="0"/>
                  </a:moveTo>
                  <a:lnTo>
                    <a:pt x="104571" y="0"/>
                  </a:lnTo>
                  <a:lnTo>
                    <a:pt x="104571" y="2412746"/>
                  </a:lnTo>
                  <a:lnTo>
                    <a:pt x="166928" y="2412746"/>
                  </a:lnTo>
                  <a:lnTo>
                    <a:pt x="166928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82318" y="14426311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1053" y="141047"/>
                  </a:moveTo>
                  <a:lnTo>
                    <a:pt x="70468" y="141047"/>
                  </a:lnTo>
                  <a:lnTo>
                    <a:pt x="43106" y="135483"/>
                  </a:lnTo>
                  <a:lnTo>
                    <a:pt x="20699" y="120332"/>
                  </a:lnTo>
                  <a:lnTo>
                    <a:pt x="5560" y="97907"/>
                  </a:lnTo>
                  <a:lnTo>
                    <a:pt x="0" y="70523"/>
                  </a:lnTo>
                  <a:lnTo>
                    <a:pt x="5560" y="43147"/>
                  </a:lnTo>
                  <a:lnTo>
                    <a:pt x="20699" y="20722"/>
                  </a:lnTo>
                  <a:lnTo>
                    <a:pt x="43106" y="5566"/>
                  </a:lnTo>
                  <a:lnTo>
                    <a:pt x="70468" y="0"/>
                  </a:lnTo>
                  <a:lnTo>
                    <a:pt x="431053" y="0"/>
                  </a:lnTo>
                  <a:lnTo>
                    <a:pt x="458397" y="5566"/>
                  </a:lnTo>
                  <a:lnTo>
                    <a:pt x="480781" y="20722"/>
                  </a:lnTo>
                  <a:lnTo>
                    <a:pt x="495900" y="43147"/>
                  </a:lnTo>
                  <a:lnTo>
                    <a:pt x="501452" y="70523"/>
                  </a:lnTo>
                  <a:lnTo>
                    <a:pt x="495900" y="97907"/>
                  </a:lnTo>
                  <a:lnTo>
                    <a:pt x="480781" y="120332"/>
                  </a:lnTo>
                  <a:lnTo>
                    <a:pt x="458397" y="135483"/>
                  </a:lnTo>
                  <a:lnTo>
                    <a:pt x="431053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53214" y="14451787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604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604" y="2412746"/>
                  </a:lnTo>
                  <a:lnTo>
                    <a:pt x="37604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74" y="0"/>
                  </a:lnTo>
                  <a:lnTo>
                    <a:pt x="99974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90" y="0"/>
                  </a:moveTo>
                  <a:lnTo>
                    <a:pt x="204457" y="0"/>
                  </a:lnTo>
                  <a:lnTo>
                    <a:pt x="204457" y="2412746"/>
                  </a:lnTo>
                  <a:lnTo>
                    <a:pt x="244690" y="2412746"/>
                  </a:lnTo>
                  <a:lnTo>
                    <a:pt x="244690" y="0"/>
                  </a:lnTo>
                  <a:close/>
                </a:path>
                <a:path w="346710" h="2413000">
                  <a:moveTo>
                    <a:pt x="346621" y="0"/>
                  </a:moveTo>
                  <a:lnTo>
                    <a:pt x="307073" y="0"/>
                  </a:lnTo>
                  <a:lnTo>
                    <a:pt x="307073" y="2412746"/>
                  </a:lnTo>
                  <a:lnTo>
                    <a:pt x="346621" y="2412746"/>
                  </a:lnTo>
                  <a:lnTo>
                    <a:pt x="34662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90818" y="14451787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852" y="0"/>
                  </a:moveTo>
                  <a:lnTo>
                    <a:pt x="104559" y="0"/>
                  </a:lnTo>
                  <a:lnTo>
                    <a:pt x="104559" y="2412746"/>
                  </a:lnTo>
                  <a:lnTo>
                    <a:pt x="166852" y="2412746"/>
                  </a:lnTo>
                  <a:lnTo>
                    <a:pt x="166852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875807" y="14428006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0984" y="141047"/>
                  </a:moveTo>
                  <a:lnTo>
                    <a:pt x="70468" y="141047"/>
                  </a:lnTo>
                  <a:lnTo>
                    <a:pt x="43113" y="135480"/>
                  </a:lnTo>
                  <a:lnTo>
                    <a:pt x="20705" y="120325"/>
                  </a:lnTo>
                  <a:lnTo>
                    <a:pt x="5562" y="97900"/>
                  </a:lnTo>
                  <a:lnTo>
                    <a:pt x="0" y="70523"/>
                  </a:lnTo>
                  <a:lnTo>
                    <a:pt x="5562" y="43147"/>
                  </a:lnTo>
                  <a:lnTo>
                    <a:pt x="20705" y="20722"/>
                  </a:lnTo>
                  <a:lnTo>
                    <a:pt x="43113" y="5566"/>
                  </a:lnTo>
                  <a:lnTo>
                    <a:pt x="70468" y="0"/>
                  </a:lnTo>
                  <a:lnTo>
                    <a:pt x="430984" y="0"/>
                  </a:lnTo>
                  <a:lnTo>
                    <a:pt x="458379" y="5566"/>
                  </a:lnTo>
                  <a:lnTo>
                    <a:pt x="480807" y="20722"/>
                  </a:lnTo>
                  <a:lnTo>
                    <a:pt x="495958" y="43147"/>
                  </a:lnTo>
                  <a:lnTo>
                    <a:pt x="501521" y="70523"/>
                  </a:lnTo>
                  <a:lnTo>
                    <a:pt x="495958" y="97900"/>
                  </a:lnTo>
                  <a:lnTo>
                    <a:pt x="480807" y="120325"/>
                  </a:lnTo>
                  <a:lnTo>
                    <a:pt x="458379" y="135480"/>
                  </a:lnTo>
                  <a:lnTo>
                    <a:pt x="430984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27245" y="15294788"/>
              <a:ext cx="956310" cy="1565275"/>
            </a:xfrm>
            <a:custGeom>
              <a:avLst/>
              <a:gdLst/>
              <a:ahLst/>
              <a:cxnLst/>
              <a:rect l="l" t="t" r="r" b="b"/>
              <a:pathLst>
                <a:path w="956310" h="1565275">
                  <a:moveTo>
                    <a:pt x="956068" y="0"/>
                  </a:moveTo>
                  <a:lnTo>
                    <a:pt x="0" y="0"/>
                  </a:lnTo>
                  <a:lnTo>
                    <a:pt x="0" y="110718"/>
                  </a:lnTo>
                  <a:lnTo>
                    <a:pt x="0" y="1565224"/>
                  </a:lnTo>
                  <a:lnTo>
                    <a:pt x="956068" y="1565224"/>
                  </a:lnTo>
                  <a:lnTo>
                    <a:pt x="956068" y="110718"/>
                  </a:lnTo>
                  <a:lnTo>
                    <a:pt x="956068" y="0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748675" y="15405500"/>
              <a:ext cx="713740" cy="1454785"/>
            </a:xfrm>
            <a:custGeom>
              <a:avLst/>
              <a:gdLst/>
              <a:ahLst/>
              <a:cxnLst/>
              <a:rect l="l" t="t" r="r" b="b"/>
              <a:pathLst>
                <a:path w="713739" h="1454784">
                  <a:moveTo>
                    <a:pt x="0" y="1454507"/>
                  </a:moveTo>
                  <a:lnTo>
                    <a:pt x="713289" y="1454507"/>
                  </a:lnTo>
                  <a:lnTo>
                    <a:pt x="713289" y="0"/>
                  </a:lnTo>
                  <a:lnTo>
                    <a:pt x="0" y="0"/>
                  </a:lnTo>
                  <a:lnTo>
                    <a:pt x="0" y="1454507"/>
                  </a:lnTo>
                  <a:close/>
                </a:path>
              </a:pathLst>
            </a:custGeom>
            <a:solidFill>
              <a:srgbClr val="462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0003" y="16205276"/>
              <a:ext cx="506730" cy="655320"/>
            </a:xfrm>
            <a:custGeom>
              <a:avLst/>
              <a:gdLst/>
              <a:ahLst/>
              <a:cxnLst/>
              <a:rect l="l" t="t" r="r" b="b"/>
              <a:pathLst>
                <a:path w="506729" h="655319">
                  <a:moveTo>
                    <a:pt x="214439" y="4394"/>
                  </a:moveTo>
                  <a:lnTo>
                    <a:pt x="0" y="4394"/>
                  </a:lnTo>
                  <a:lnTo>
                    <a:pt x="0" y="654735"/>
                  </a:lnTo>
                  <a:lnTo>
                    <a:pt x="214439" y="654735"/>
                  </a:lnTo>
                  <a:lnTo>
                    <a:pt x="214439" y="4394"/>
                  </a:lnTo>
                  <a:close/>
                </a:path>
                <a:path w="506729" h="655319">
                  <a:moveTo>
                    <a:pt x="506374" y="0"/>
                  </a:moveTo>
                  <a:lnTo>
                    <a:pt x="291858" y="0"/>
                  </a:lnTo>
                  <a:lnTo>
                    <a:pt x="291858" y="654735"/>
                  </a:lnTo>
                  <a:lnTo>
                    <a:pt x="506374" y="654735"/>
                  </a:lnTo>
                  <a:lnTo>
                    <a:pt x="506374" y="0"/>
                  </a:lnTo>
                  <a:close/>
                </a:path>
              </a:pathLst>
            </a:custGeom>
            <a:solidFill>
              <a:srgbClr val="3620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50006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46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446" y="0"/>
                  </a:lnTo>
                  <a:lnTo>
                    <a:pt x="214446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50003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39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136" y="579221"/>
                  </a:lnTo>
                  <a:lnTo>
                    <a:pt x="214439" y="436803"/>
                  </a:lnTo>
                  <a:lnTo>
                    <a:pt x="214439" y="247853"/>
                  </a:lnTo>
                  <a:close/>
                </a:path>
                <a:path w="214629" h="579755">
                  <a:moveTo>
                    <a:pt x="214439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439" y="119164"/>
                  </a:lnTo>
                  <a:lnTo>
                    <a:pt x="21443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141867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515" y="0"/>
                  </a:lnTo>
                  <a:lnTo>
                    <a:pt x="214515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141862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224" y="579221"/>
                  </a:lnTo>
                  <a:lnTo>
                    <a:pt x="214515" y="436803"/>
                  </a:lnTo>
                  <a:lnTo>
                    <a:pt x="214515" y="247853"/>
                  </a:lnTo>
                  <a:close/>
                </a:path>
                <a:path w="214629" h="579755">
                  <a:moveTo>
                    <a:pt x="214515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515" y="119164"/>
                  </a:lnTo>
                  <a:lnTo>
                    <a:pt x="21451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627247" y="16860007"/>
              <a:ext cx="956310" cy="99695"/>
            </a:xfrm>
            <a:custGeom>
              <a:avLst/>
              <a:gdLst/>
              <a:ahLst/>
              <a:cxnLst/>
              <a:rect l="l" t="t" r="r" b="b"/>
              <a:pathLst>
                <a:path w="956310" h="99694">
                  <a:moveTo>
                    <a:pt x="0" y="99439"/>
                  </a:moveTo>
                  <a:lnTo>
                    <a:pt x="956076" y="99439"/>
                  </a:lnTo>
                  <a:lnTo>
                    <a:pt x="956076" y="0"/>
                  </a:lnTo>
                  <a:lnTo>
                    <a:pt x="0" y="0"/>
                  </a:lnTo>
                  <a:lnTo>
                    <a:pt x="0" y="99439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11626" y="16959446"/>
              <a:ext cx="1187450" cy="102870"/>
            </a:xfrm>
            <a:custGeom>
              <a:avLst/>
              <a:gdLst/>
              <a:ahLst/>
              <a:cxnLst/>
              <a:rect l="l" t="t" r="r" b="b"/>
              <a:pathLst>
                <a:path w="1187450" h="102869">
                  <a:moveTo>
                    <a:pt x="118738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187388" y="0"/>
                  </a:lnTo>
                  <a:lnTo>
                    <a:pt x="1187388" y="102344"/>
                  </a:lnTo>
                  <a:close/>
                </a:path>
              </a:pathLst>
            </a:custGeom>
            <a:solidFill>
              <a:srgbClr val="87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303642" y="17061791"/>
              <a:ext cx="1603375" cy="102870"/>
            </a:xfrm>
            <a:custGeom>
              <a:avLst/>
              <a:gdLst/>
              <a:ahLst/>
              <a:cxnLst/>
              <a:rect l="l" t="t" r="r" b="b"/>
              <a:pathLst>
                <a:path w="1603375" h="102869">
                  <a:moveTo>
                    <a:pt x="160333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603338" y="0"/>
                  </a:lnTo>
                  <a:lnTo>
                    <a:pt x="1603338" y="102344"/>
                  </a:lnTo>
                  <a:close/>
                </a:path>
              </a:pathLst>
            </a:custGeom>
            <a:solidFill>
              <a:srgbClr val="6E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401602" y="14850897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62" y="92811"/>
                  </a:moveTo>
                  <a:lnTo>
                    <a:pt x="0" y="92811"/>
                  </a:lnTo>
                  <a:lnTo>
                    <a:pt x="0" y="185635"/>
                  </a:lnTo>
                  <a:lnTo>
                    <a:pt x="220662" y="185635"/>
                  </a:lnTo>
                  <a:lnTo>
                    <a:pt x="220662" y="92811"/>
                  </a:lnTo>
                  <a:close/>
                </a:path>
                <a:path w="551814" h="278765">
                  <a:moveTo>
                    <a:pt x="551611" y="185635"/>
                  </a:moveTo>
                  <a:lnTo>
                    <a:pt x="330962" y="185635"/>
                  </a:lnTo>
                  <a:lnTo>
                    <a:pt x="330962" y="278460"/>
                  </a:lnTo>
                  <a:lnTo>
                    <a:pt x="551611" y="278460"/>
                  </a:lnTo>
                  <a:lnTo>
                    <a:pt x="551611" y="185635"/>
                  </a:lnTo>
                  <a:close/>
                </a:path>
                <a:path w="551814" h="278765">
                  <a:moveTo>
                    <a:pt x="551611" y="0"/>
                  </a:moveTo>
                  <a:lnTo>
                    <a:pt x="330962" y="0"/>
                  </a:lnTo>
                  <a:lnTo>
                    <a:pt x="330962" y="92811"/>
                  </a:lnTo>
                  <a:lnTo>
                    <a:pt x="551611" y="92811"/>
                  </a:lnTo>
                  <a:lnTo>
                    <a:pt x="551611" y="0"/>
                  </a:lnTo>
                  <a:close/>
                </a:path>
              </a:pathLst>
            </a:custGeom>
            <a:solidFill>
              <a:srgbClr val="EC7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91252" y="14850897"/>
              <a:ext cx="551815" cy="186055"/>
            </a:xfrm>
            <a:custGeom>
              <a:avLst/>
              <a:gdLst/>
              <a:ahLst/>
              <a:cxnLst/>
              <a:rect l="l" t="t" r="r" b="b"/>
              <a:pathLst>
                <a:path w="551814" h="186055">
                  <a:moveTo>
                    <a:pt x="220649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49" y="92811"/>
                  </a:lnTo>
                  <a:lnTo>
                    <a:pt x="220649" y="0"/>
                  </a:lnTo>
                  <a:close/>
                </a:path>
                <a:path w="551814" h="186055">
                  <a:moveTo>
                    <a:pt x="551662" y="92811"/>
                  </a:moveTo>
                  <a:lnTo>
                    <a:pt x="331012" y="92811"/>
                  </a:lnTo>
                  <a:lnTo>
                    <a:pt x="331012" y="185635"/>
                  </a:lnTo>
                  <a:lnTo>
                    <a:pt x="551662" y="185635"/>
                  </a:lnTo>
                  <a:lnTo>
                    <a:pt x="551662" y="92811"/>
                  </a:lnTo>
                  <a:close/>
                </a:path>
              </a:pathLst>
            </a:custGeom>
            <a:solidFill>
              <a:srgbClr val="F1A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11905" y="150365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67" y="92832"/>
                  </a:moveTo>
                  <a:lnTo>
                    <a:pt x="0" y="92832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32"/>
                  </a:lnTo>
                  <a:close/>
                </a:path>
              </a:pathLst>
            </a:custGeom>
            <a:solidFill>
              <a:srgbClr val="D57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99261" y="14000732"/>
              <a:ext cx="2987738" cy="3283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14000732"/>
              <a:ext cx="2946580" cy="32831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820064" y="13057510"/>
              <a:ext cx="3867149" cy="5230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11">
            <a:extLst>
              <a:ext uri="{FF2B5EF4-FFF2-40B4-BE49-F238E27FC236}">
                <a16:creationId xmlns:a16="http://schemas.microsoft.com/office/drawing/2014/main" id="{029D0D35-2930-4993-A221-36FE3756EE49}"/>
              </a:ext>
            </a:extLst>
          </p:cNvPr>
          <p:cNvGrpSpPr/>
          <p:nvPr/>
        </p:nvGrpSpPr>
        <p:grpSpPr>
          <a:xfrm>
            <a:off x="3067446" y="5476676"/>
            <a:ext cx="4114800" cy="1314450"/>
            <a:chOff x="3207257" y="6298052"/>
            <a:chExt cx="4114800" cy="1314450"/>
          </a:xfrm>
        </p:grpSpPr>
        <p:sp>
          <p:nvSpPr>
            <p:cNvPr id="106" name="object 112">
              <a:extLst>
                <a:ext uri="{FF2B5EF4-FFF2-40B4-BE49-F238E27FC236}">
                  <a16:creationId xmlns:a16="http://schemas.microsoft.com/office/drawing/2014/main" id="{05EB2C2B-0BD7-4A91-939C-48BA5C3D3CA5}"/>
                </a:ext>
              </a:extLst>
            </p:cNvPr>
            <p:cNvSpPr/>
            <p:nvPr/>
          </p:nvSpPr>
          <p:spPr>
            <a:xfrm>
              <a:off x="3207257" y="6298052"/>
              <a:ext cx="4114800" cy="1314450"/>
            </a:xfrm>
            <a:custGeom>
              <a:avLst/>
              <a:gdLst/>
              <a:ahLst/>
              <a:cxnLst/>
              <a:rect l="l" t="t" r="r" b="b"/>
              <a:pathLst>
                <a:path w="4114800" h="1314450">
                  <a:moveTo>
                    <a:pt x="3514718" y="1314448"/>
                  </a:moveTo>
                  <a:lnTo>
                    <a:pt x="599913" y="1314448"/>
                  </a:lnTo>
                  <a:lnTo>
                    <a:pt x="552989" y="1312643"/>
                  </a:lnTo>
                  <a:lnTo>
                    <a:pt x="507060" y="1307317"/>
                  </a:lnTo>
                  <a:lnTo>
                    <a:pt x="462259" y="1298605"/>
                  </a:lnTo>
                  <a:lnTo>
                    <a:pt x="418718" y="1286639"/>
                  </a:lnTo>
                  <a:lnTo>
                    <a:pt x="376570" y="1271556"/>
                  </a:lnTo>
                  <a:lnTo>
                    <a:pt x="335948" y="1253487"/>
                  </a:lnTo>
                  <a:lnTo>
                    <a:pt x="296985" y="1232569"/>
                  </a:lnTo>
                  <a:lnTo>
                    <a:pt x="259813" y="1208935"/>
                  </a:lnTo>
                  <a:lnTo>
                    <a:pt x="224565" y="1182718"/>
                  </a:lnTo>
                  <a:lnTo>
                    <a:pt x="191374" y="1154054"/>
                  </a:lnTo>
                  <a:lnTo>
                    <a:pt x="160373" y="1123076"/>
                  </a:lnTo>
                  <a:lnTo>
                    <a:pt x="131694" y="1089919"/>
                  </a:lnTo>
                  <a:lnTo>
                    <a:pt x="105471" y="1054716"/>
                  </a:lnTo>
                  <a:lnTo>
                    <a:pt x="81835" y="1017602"/>
                  </a:lnTo>
                  <a:lnTo>
                    <a:pt x="60920" y="978711"/>
                  </a:lnTo>
                  <a:lnTo>
                    <a:pt x="42859" y="938176"/>
                  </a:lnTo>
                  <a:lnTo>
                    <a:pt x="27783" y="896133"/>
                  </a:lnTo>
                  <a:lnTo>
                    <a:pt x="15827" y="852715"/>
                  </a:lnTo>
                  <a:lnTo>
                    <a:pt x="7122" y="808056"/>
                  </a:lnTo>
                  <a:lnTo>
                    <a:pt x="1802" y="762290"/>
                  </a:lnTo>
                  <a:lnTo>
                    <a:pt x="0" y="715553"/>
                  </a:lnTo>
                  <a:lnTo>
                    <a:pt x="0" y="592323"/>
                  </a:lnTo>
                  <a:lnTo>
                    <a:pt x="2561" y="543654"/>
                  </a:lnTo>
                  <a:lnTo>
                    <a:pt x="8909" y="496085"/>
                  </a:lnTo>
                  <a:lnTo>
                    <a:pt x="18896" y="449766"/>
                  </a:lnTo>
                  <a:lnTo>
                    <a:pt x="32370" y="404850"/>
                  </a:lnTo>
                  <a:lnTo>
                    <a:pt x="49182" y="361486"/>
                  </a:lnTo>
                  <a:lnTo>
                    <a:pt x="69182" y="319825"/>
                  </a:lnTo>
                  <a:lnTo>
                    <a:pt x="92220" y="280020"/>
                  </a:lnTo>
                  <a:lnTo>
                    <a:pt x="118145" y="242220"/>
                  </a:lnTo>
                  <a:lnTo>
                    <a:pt x="146809" y="206576"/>
                  </a:lnTo>
                  <a:lnTo>
                    <a:pt x="178060" y="173240"/>
                  </a:lnTo>
                  <a:lnTo>
                    <a:pt x="211749" y="142362"/>
                  </a:lnTo>
                  <a:lnTo>
                    <a:pt x="247727" y="114094"/>
                  </a:lnTo>
                  <a:lnTo>
                    <a:pt x="285842" y="88586"/>
                  </a:lnTo>
                  <a:lnTo>
                    <a:pt x="325945" y="65989"/>
                  </a:lnTo>
                  <a:lnTo>
                    <a:pt x="367886" y="46454"/>
                  </a:lnTo>
                  <a:lnTo>
                    <a:pt x="411515" y="30133"/>
                  </a:lnTo>
                  <a:lnTo>
                    <a:pt x="456683" y="17176"/>
                  </a:lnTo>
                  <a:lnTo>
                    <a:pt x="503238" y="7734"/>
                  </a:lnTo>
                  <a:lnTo>
                    <a:pt x="551031" y="1958"/>
                  </a:lnTo>
                  <a:lnTo>
                    <a:pt x="599913" y="0"/>
                  </a:lnTo>
                  <a:lnTo>
                    <a:pt x="3514718" y="0"/>
                  </a:lnTo>
                  <a:lnTo>
                    <a:pt x="3563612" y="1958"/>
                  </a:lnTo>
                  <a:lnTo>
                    <a:pt x="3611438" y="7734"/>
                  </a:lnTo>
                  <a:lnTo>
                    <a:pt x="3658043" y="17176"/>
                  </a:lnTo>
                  <a:lnTo>
                    <a:pt x="3703274" y="30133"/>
                  </a:lnTo>
                  <a:lnTo>
                    <a:pt x="3746977" y="46454"/>
                  </a:lnTo>
                  <a:lnTo>
                    <a:pt x="3788997" y="65989"/>
                  </a:lnTo>
                  <a:lnTo>
                    <a:pt x="3829183" y="88586"/>
                  </a:lnTo>
                  <a:lnTo>
                    <a:pt x="3867379" y="114094"/>
                  </a:lnTo>
                  <a:lnTo>
                    <a:pt x="3903432" y="142362"/>
                  </a:lnTo>
                  <a:lnTo>
                    <a:pt x="3937188" y="173240"/>
                  </a:lnTo>
                  <a:lnTo>
                    <a:pt x="3968495" y="206576"/>
                  </a:lnTo>
                  <a:lnTo>
                    <a:pt x="3997197" y="242220"/>
                  </a:lnTo>
                  <a:lnTo>
                    <a:pt x="4023142" y="280020"/>
                  </a:lnTo>
                  <a:lnTo>
                    <a:pt x="4046175" y="319825"/>
                  </a:lnTo>
                  <a:lnTo>
                    <a:pt x="4066143" y="361486"/>
                  </a:lnTo>
                  <a:lnTo>
                    <a:pt x="4082893" y="404850"/>
                  </a:lnTo>
                  <a:lnTo>
                    <a:pt x="4096271" y="449766"/>
                  </a:lnTo>
                  <a:lnTo>
                    <a:pt x="4106122" y="496085"/>
                  </a:lnTo>
                  <a:lnTo>
                    <a:pt x="4112294" y="543654"/>
                  </a:lnTo>
                  <a:lnTo>
                    <a:pt x="4114632" y="592323"/>
                  </a:lnTo>
                  <a:lnTo>
                    <a:pt x="4114632" y="715553"/>
                  </a:lnTo>
                  <a:lnTo>
                    <a:pt x="4112639" y="764603"/>
                  </a:lnTo>
                  <a:lnTo>
                    <a:pt x="4106766" y="812574"/>
                  </a:lnTo>
                  <a:lnTo>
                    <a:pt x="4097168" y="859310"/>
                  </a:lnTo>
                  <a:lnTo>
                    <a:pt x="4083999" y="904656"/>
                  </a:lnTo>
                  <a:lnTo>
                    <a:pt x="4067416" y="948456"/>
                  </a:lnTo>
                  <a:lnTo>
                    <a:pt x="4047575" y="990557"/>
                  </a:lnTo>
                  <a:lnTo>
                    <a:pt x="4024630" y="1030801"/>
                  </a:lnTo>
                  <a:lnTo>
                    <a:pt x="3998737" y="1069034"/>
                  </a:lnTo>
                  <a:lnTo>
                    <a:pt x="3970053" y="1105101"/>
                  </a:lnTo>
                  <a:lnTo>
                    <a:pt x="3938731" y="1138846"/>
                  </a:lnTo>
                  <a:lnTo>
                    <a:pt x="3904929" y="1170114"/>
                  </a:lnTo>
                  <a:lnTo>
                    <a:pt x="3868801" y="1198751"/>
                  </a:lnTo>
                  <a:lnTo>
                    <a:pt x="3830502" y="1224599"/>
                  </a:lnTo>
                  <a:lnTo>
                    <a:pt x="3790190" y="1247505"/>
                  </a:lnTo>
                  <a:lnTo>
                    <a:pt x="3748018" y="1267313"/>
                  </a:lnTo>
                  <a:lnTo>
                    <a:pt x="3704143" y="1283868"/>
                  </a:lnTo>
                  <a:lnTo>
                    <a:pt x="3658720" y="1297014"/>
                  </a:lnTo>
                  <a:lnTo>
                    <a:pt x="3611904" y="1306596"/>
                  </a:lnTo>
                  <a:lnTo>
                    <a:pt x="3563852" y="1312459"/>
                  </a:lnTo>
                  <a:lnTo>
                    <a:pt x="3514718" y="1314448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13">
              <a:extLst>
                <a:ext uri="{FF2B5EF4-FFF2-40B4-BE49-F238E27FC236}">
                  <a16:creationId xmlns:a16="http://schemas.microsoft.com/office/drawing/2014/main" id="{7ECBD0A5-9028-4498-8CB4-F0FAFFD0E0BE}"/>
                </a:ext>
              </a:extLst>
            </p:cNvPr>
            <p:cNvSpPr/>
            <p:nvPr/>
          </p:nvSpPr>
          <p:spPr>
            <a:xfrm>
              <a:off x="3207257" y="6298052"/>
              <a:ext cx="4114800" cy="1197610"/>
            </a:xfrm>
            <a:custGeom>
              <a:avLst/>
              <a:gdLst/>
              <a:ahLst/>
              <a:cxnLst/>
              <a:rect l="l" t="t" r="r" b="b"/>
              <a:pathLst>
                <a:path w="4114800" h="1197609">
                  <a:moveTo>
                    <a:pt x="3514718" y="1197610"/>
                  </a:moveTo>
                  <a:lnTo>
                    <a:pt x="599913" y="1197610"/>
                  </a:lnTo>
                  <a:lnTo>
                    <a:pt x="552989" y="1195070"/>
                  </a:lnTo>
                  <a:lnTo>
                    <a:pt x="507060" y="1189990"/>
                  </a:lnTo>
                  <a:lnTo>
                    <a:pt x="462259" y="1181100"/>
                  </a:lnTo>
                  <a:lnTo>
                    <a:pt x="418718" y="1169670"/>
                  </a:lnTo>
                  <a:lnTo>
                    <a:pt x="376570" y="1154430"/>
                  </a:lnTo>
                  <a:lnTo>
                    <a:pt x="335948" y="1136650"/>
                  </a:lnTo>
                  <a:lnTo>
                    <a:pt x="296985" y="1115060"/>
                  </a:lnTo>
                  <a:lnTo>
                    <a:pt x="259813" y="1092200"/>
                  </a:lnTo>
                  <a:lnTo>
                    <a:pt x="224565" y="1065530"/>
                  </a:lnTo>
                  <a:lnTo>
                    <a:pt x="191374" y="1037590"/>
                  </a:lnTo>
                  <a:lnTo>
                    <a:pt x="160373" y="1005840"/>
                  </a:lnTo>
                  <a:lnTo>
                    <a:pt x="131694" y="972820"/>
                  </a:lnTo>
                  <a:lnTo>
                    <a:pt x="105471" y="937260"/>
                  </a:lnTo>
                  <a:lnTo>
                    <a:pt x="81835" y="900430"/>
                  </a:lnTo>
                  <a:lnTo>
                    <a:pt x="60920" y="862330"/>
                  </a:lnTo>
                  <a:lnTo>
                    <a:pt x="42859" y="821690"/>
                  </a:lnTo>
                  <a:lnTo>
                    <a:pt x="27783" y="779780"/>
                  </a:lnTo>
                  <a:lnTo>
                    <a:pt x="15827" y="735330"/>
                  </a:lnTo>
                  <a:lnTo>
                    <a:pt x="7122" y="690880"/>
                  </a:lnTo>
                  <a:lnTo>
                    <a:pt x="1802" y="645160"/>
                  </a:lnTo>
                  <a:lnTo>
                    <a:pt x="0" y="598170"/>
                  </a:lnTo>
                  <a:lnTo>
                    <a:pt x="1802" y="551180"/>
                  </a:lnTo>
                  <a:lnTo>
                    <a:pt x="7122" y="505460"/>
                  </a:lnTo>
                  <a:lnTo>
                    <a:pt x="15827" y="461010"/>
                  </a:lnTo>
                  <a:lnTo>
                    <a:pt x="27783" y="417830"/>
                  </a:lnTo>
                  <a:lnTo>
                    <a:pt x="42859" y="375920"/>
                  </a:lnTo>
                  <a:lnTo>
                    <a:pt x="60920" y="335280"/>
                  </a:lnTo>
                  <a:lnTo>
                    <a:pt x="81835" y="295910"/>
                  </a:lnTo>
                  <a:lnTo>
                    <a:pt x="105471" y="259080"/>
                  </a:lnTo>
                  <a:lnTo>
                    <a:pt x="131694" y="223520"/>
                  </a:lnTo>
                  <a:lnTo>
                    <a:pt x="160373" y="190500"/>
                  </a:lnTo>
                  <a:lnTo>
                    <a:pt x="191374" y="160020"/>
                  </a:lnTo>
                  <a:lnTo>
                    <a:pt x="224565" y="130810"/>
                  </a:lnTo>
                  <a:lnTo>
                    <a:pt x="259813" y="104140"/>
                  </a:lnTo>
                  <a:lnTo>
                    <a:pt x="296985" y="81280"/>
                  </a:lnTo>
                  <a:lnTo>
                    <a:pt x="335948" y="59690"/>
                  </a:lnTo>
                  <a:lnTo>
                    <a:pt x="376570" y="41910"/>
                  </a:lnTo>
                  <a:lnTo>
                    <a:pt x="418718" y="26670"/>
                  </a:lnTo>
                  <a:lnTo>
                    <a:pt x="462259" y="15240"/>
                  </a:lnTo>
                  <a:lnTo>
                    <a:pt x="507060" y="6350"/>
                  </a:lnTo>
                  <a:lnTo>
                    <a:pt x="552989" y="1270"/>
                  </a:lnTo>
                  <a:lnTo>
                    <a:pt x="599913" y="0"/>
                  </a:lnTo>
                  <a:lnTo>
                    <a:pt x="3514718" y="0"/>
                  </a:lnTo>
                  <a:lnTo>
                    <a:pt x="3561642" y="1270"/>
                  </a:lnTo>
                  <a:lnTo>
                    <a:pt x="3607571" y="6350"/>
                  </a:lnTo>
                  <a:lnTo>
                    <a:pt x="3652373" y="15240"/>
                  </a:lnTo>
                  <a:lnTo>
                    <a:pt x="3695914" y="26670"/>
                  </a:lnTo>
                  <a:lnTo>
                    <a:pt x="3738061" y="41910"/>
                  </a:lnTo>
                  <a:lnTo>
                    <a:pt x="3778683" y="59690"/>
                  </a:lnTo>
                  <a:lnTo>
                    <a:pt x="3817647" y="81280"/>
                  </a:lnTo>
                  <a:lnTo>
                    <a:pt x="3819712" y="82550"/>
                  </a:lnTo>
                  <a:lnTo>
                    <a:pt x="599090" y="82550"/>
                  </a:lnTo>
                  <a:lnTo>
                    <a:pt x="552160" y="83820"/>
                  </a:lnTo>
                  <a:lnTo>
                    <a:pt x="506404" y="90170"/>
                  </a:lnTo>
                  <a:lnTo>
                    <a:pt x="462004" y="100330"/>
                  </a:lnTo>
                  <a:lnTo>
                    <a:pt x="419143" y="114300"/>
                  </a:lnTo>
                  <a:lnTo>
                    <a:pt x="378005" y="132080"/>
                  </a:lnTo>
                  <a:lnTo>
                    <a:pt x="338771" y="152400"/>
                  </a:lnTo>
                  <a:lnTo>
                    <a:pt x="301625" y="176530"/>
                  </a:lnTo>
                  <a:lnTo>
                    <a:pt x="266750" y="204470"/>
                  </a:lnTo>
                  <a:lnTo>
                    <a:pt x="234328" y="233680"/>
                  </a:lnTo>
                  <a:lnTo>
                    <a:pt x="204542" y="266700"/>
                  </a:lnTo>
                  <a:lnTo>
                    <a:pt x="177576" y="300990"/>
                  </a:lnTo>
                  <a:lnTo>
                    <a:pt x="153612" y="337820"/>
                  </a:lnTo>
                  <a:lnTo>
                    <a:pt x="132834" y="377190"/>
                  </a:lnTo>
                  <a:lnTo>
                    <a:pt x="115423" y="419100"/>
                  </a:lnTo>
                  <a:lnTo>
                    <a:pt x="101562" y="461010"/>
                  </a:lnTo>
                  <a:lnTo>
                    <a:pt x="91436" y="505460"/>
                  </a:lnTo>
                  <a:lnTo>
                    <a:pt x="85226" y="551180"/>
                  </a:lnTo>
                  <a:lnTo>
                    <a:pt x="83115" y="598170"/>
                  </a:lnTo>
                  <a:lnTo>
                    <a:pt x="85226" y="645160"/>
                  </a:lnTo>
                  <a:lnTo>
                    <a:pt x="91436" y="690880"/>
                  </a:lnTo>
                  <a:lnTo>
                    <a:pt x="101562" y="735330"/>
                  </a:lnTo>
                  <a:lnTo>
                    <a:pt x="115423" y="778510"/>
                  </a:lnTo>
                  <a:lnTo>
                    <a:pt x="132834" y="819150"/>
                  </a:lnTo>
                  <a:lnTo>
                    <a:pt x="153612" y="858520"/>
                  </a:lnTo>
                  <a:lnTo>
                    <a:pt x="177576" y="895350"/>
                  </a:lnTo>
                  <a:lnTo>
                    <a:pt x="204542" y="929640"/>
                  </a:lnTo>
                  <a:lnTo>
                    <a:pt x="234328" y="962660"/>
                  </a:lnTo>
                  <a:lnTo>
                    <a:pt x="266750" y="991870"/>
                  </a:lnTo>
                  <a:lnTo>
                    <a:pt x="301625" y="1019810"/>
                  </a:lnTo>
                  <a:lnTo>
                    <a:pt x="338771" y="1042670"/>
                  </a:lnTo>
                  <a:lnTo>
                    <a:pt x="378005" y="1064260"/>
                  </a:lnTo>
                  <a:lnTo>
                    <a:pt x="419143" y="1082040"/>
                  </a:lnTo>
                  <a:lnTo>
                    <a:pt x="462004" y="1096010"/>
                  </a:lnTo>
                  <a:lnTo>
                    <a:pt x="506404" y="1106170"/>
                  </a:lnTo>
                  <a:lnTo>
                    <a:pt x="552160" y="1112520"/>
                  </a:lnTo>
                  <a:lnTo>
                    <a:pt x="599090" y="1113790"/>
                  </a:lnTo>
                  <a:lnTo>
                    <a:pt x="3819346" y="1113790"/>
                  </a:lnTo>
                  <a:lnTo>
                    <a:pt x="3817281" y="1115060"/>
                  </a:lnTo>
                  <a:lnTo>
                    <a:pt x="3778324" y="1136650"/>
                  </a:lnTo>
                  <a:lnTo>
                    <a:pt x="3737720" y="1154430"/>
                  </a:lnTo>
                  <a:lnTo>
                    <a:pt x="3695605" y="1169670"/>
                  </a:lnTo>
                  <a:lnTo>
                    <a:pt x="3652114" y="1181100"/>
                  </a:lnTo>
                  <a:lnTo>
                    <a:pt x="3607379" y="1189990"/>
                  </a:lnTo>
                  <a:lnTo>
                    <a:pt x="3561536" y="1195070"/>
                  </a:lnTo>
                  <a:lnTo>
                    <a:pt x="3514718" y="1197610"/>
                  </a:lnTo>
                  <a:close/>
                </a:path>
                <a:path w="4114800" h="1197609">
                  <a:moveTo>
                    <a:pt x="3819346" y="1113790"/>
                  </a:moveTo>
                  <a:lnTo>
                    <a:pt x="3514718" y="1113790"/>
                  </a:lnTo>
                  <a:lnTo>
                    <a:pt x="3561655" y="1112520"/>
                  </a:lnTo>
                  <a:lnTo>
                    <a:pt x="3607433" y="1106170"/>
                  </a:lnTo>
                  <a:lnTo>
                    <a:pt x="3651865" y="1096010"/>
                  </a:lnTo>
                  <a:lnTo>
                    <a:pt x="3694769" y="1082040"/>
                  </a:lnTo>
                  <a:lnTo>
                    <a:pt x="3735959" y="1064260"/>
                  </a:lnTo>
                  <a:lnTo>
                    <a:pt x="3775251" y="1043940"/>
                  </a:lnTo>
                  <a:lnTo>
                    <a:pt x="3812460" y="1019810"/>
                  </a:lnTo>
                  <a:lnTo>
                    <a:pt x="3847402" y="993140"/>
                  </a:lnTo>
                  <a:lnTo>
                    <a:pt x="3879892" y="962660"/>
                  </a:lnTo>
                  <a:lnTo>
                    <a:pt x="3909746" y="930910"/>
                  </a:lnTo>
                  <a:lnTo>
                    <a:pt x="3936778" y="895350"/>
                  </a:lnTo>
                  <a:lnTo>
                    <a:pt x="3960805" y="858520"/>
                  </a:lnTo>
                  <a:lnTo>
                    <a:pt x="3981643" y="819150"/>
                  </a:lnTo>
                  <a:lnTo>
                    <a:pt x="3999105" y="778510"/>
                  </a:lnTo>
                  <a:lnTo>
                    <a:pt x="4013008" y="735330"/>
                  </a:lnTo>
                  <a:lnTo>
                    <a:pt x="4023167" y="690880"/>
                  </a:lnTo>
                  <a:lnTo>
                    <a:pt x="4029398" y="645160"/>
                  </a:lnTo>
                  <a:lnTo>
                    <a:pt x="4031516" y="598170"/>
                  </a:lnTo>
                  <a:lnTo>
                    <a:pt x="4029398" y="551180"/>
                  </a:lnTo>
                  <a:lnTo>
                    <a:pt x="4023167" y="505460"/>
                  </a:lnTo>
                  <a:lnTo>
                    <a:pt x="4013008" y="461010"/>
                  </a:lnTo>
                  <a:lnTo>
                    <a:pt x="3999105" y="419100"/>
                  </a:lnTo>
                  <a:lnTo>
                    <a:pt x="3981643" y="377190"/>
                  </a:lnTo>
                  <a:lnTo>
                    <a:pt x="3960805" y="337820"/>
                  </a:lnTo>
                  <a:lnTo>
                    <a:pt x="3936778" y="300990"/>
                  </a:lnTo>
                  <a:lnTo>
                    <a:pt x="3909746" y="266700"/>
                  </a:lnTo>
                  <a:lnTo>
                    <a:pt x="3879892" y="233680"/>
                  </a:lnTo>
                  <a:lnTo>
                    <a:pt x="3847402" y="204470"/>
                  </a:lnTo>
                  <a:lnTo>
                    <a:pt x="3812460" y="176530"/>
                  </a:lnTo>
                  <a:lnTo>
                    <a:pt x="3775251" y="152400"/>
                  </a:lnTo>
                  <a:lnTo>
                    <a:pt x="3735959" y="132080"/>
                  </a:lnTo>
                  <a:lnTo>
                    <a:pt x="3694769" y="114300"/>
                  </a:lnTo>
                  <a:lnTo>
                    <a:pt x="3651865" y="100330"/>
                  </a:lnTo>
                  <a:lnTo>
                    <a:pt x="3607433" y="90170"/>
                  </a:lnTo>
                  <a:lnTo>
                    <a:pt x="3561655" y="83820"/>
                  </a:lnTo>
                  <a:lnTo>
                    <a:pt x="3514718" y="82550"/>
                  </a:lnTo>
                  <a:lnTo>
                    <a:pt x="3819712" y="82550"/>
                  </a:lnTo>
                  <a:lnTo>
                    <a:pt x="3854819" y="104140"/>
                  </a:lnTo>
                  <a:lnTo>
                    <a:pt x="3890066" y="130810"/>
                  </a:lnTo>
                  <a:lnTo>
                    <a:pt x="3923257" y="160020"/>
                  </a:lnTo>
                  <a:lnTo>
                    <a:pt x="3954258" y="190500"/>
                  </a:lnTo>
                  <a:lnTo>
                    <a:pt x="3982937" y="223520"/>
                  </a:lnTo>
                  <a:lnTo>
                    <a:pt x="4009161" y="259080"/>
                  </a:lnTo>
                  <a:lnTo>
                    <a:pt x="4032796" y="295910"/>
                  </a:lnTo>
                  <a:lnTo>
                    <a:pt x="4053711" y="335280"/>
                  </a:lnTo>
                  <a:lnTo>
                    <a:pt x="4071773" y="375920"/>
                  </a:lnTo>
                  <a:lnTo>
                    <a:pt x="4086848" y="417830"/>
                  </a:lnTo>
                  <a:lnTo>
                    <a:pt x="4098804" y="461010"/>
                  </a:lnTo>
                  <a:lnTo>
                    <a:pt x="4107509" y="505460"/>
                  </a:lnTo>
                  <a:lnTo>
                    <a:pt x="4112829" y="551180"/>
                  </a:lnTo>
                  <a:lnTo>
                    <a:pt x="4114632" y="598170"/>
                  </a:lnTo>
                  <a:lnTo>
                    <a:pt x="4112824" y="645160"/>
                  </a:lnTo>
                  <a:lnTo>
                    <a:pt x="4107489" y="690880"/>
                  </a:lnTo>
                  <a:lnTo>
                    <a:pt x="4098761" y="735330"/>
                  </a:lnTo>
                  <a:lnTo>
                    <a:pt x="4086775" y="779780"/>
                  </a:lnTo>
                  <a:lnTo>
                    <a:pt x="4071666" y="821690"/>
                  </a:lnTo>
                  <a:lnTo>
                    <a:pt x="4053567" y="862330"/>
                  </a:lnTo>
                  <a:lnTo>
                    <a:pt x="4032613" y="900430"/>
                  </a:lnTo>
                  <a:lnTo>
                    <a:pt x="4008939" y="937260"/>
                  </a:lnTo>
                  <a:lnTo>
                    <a:pt x="3982678" y="972820"/>
                  </a:lnTo>
                  <a:lnTo>
                    <a:pt x="3953965" y="1005840"/>
                  </a:lnTo>
                  <a:lnTo>
                    <a:pt x="3922935" y="1037590"/>
                  </a:lnTo>
                  <a:lnTo>
                    <a:pt x="3889721" y="1065530"/>
                  </a:lnTo>
                  <a:lnTo>
                    <a:pt x="3854458" y="1092200"/>
                  </a:lnTo>
                  <a:lnTo>
                    <a:pt x="3819346" y="1113790"/>
                  </a:lnTo>
                  <a:close/>
                </a:path>
                <a:path w="4114800" h="1197609">
                  <a:moveTo>
                    <a:pt x="1479377" y="762000"/>
                  </a:moveTo>
                  <a:lnTo>
                    <a:pt x="1383339" y="762000"/>
                  </a:lnTo>
                  <a:lnTo>
                    <a:pt x="1392134" y="760730"/>
                  </a:lnTo>
                  <a:lnTo>
                    <a:pt x="1400003" y="758190"/>
                  </a:lnTo>
                  <a:lnTo>
                    <a:pt x="1424296" y="722630"/>
                  </a:lnTo>
                  <a:lnTo>
                    <a:pt x="1424389" y="718820"/>
                  </a:lnTo>
                  <a:lnTo>
                    <a:pt x="1423714" y="709930"/>
                  </a:lnTo>
                  <a:lnTo>
                    <a:pt x="1405056" y="671830"/>
                  </a:lnTo>
                  <a:lnTo>
                    <a:pt x="1366057" y="629920"/>
                  </a:lnTo>
                  <a:lnTo>
                    <a:pt x="1344456" y="609600"/>
                  </a:lnTo>
                  <a:lnTo>
                    <a:pt x="1326557" y="589280"/>
                  </a:lnTo>
                  <a:lnTo>
                    <a:pt x="1301869" y="556260"/>
                  </a:lnTo>
                  <a:lnTo>
                    <a:pt x="1285668" y="509270"/>
                  </a:lnTo>
                  <a:lnTo>
                    <a:pt x="1284588" y="491490"/>
                  </a:lnTo>
                  <a:lnTo>
                    <a:pt x="1286156" y="468630"/>
                  </a:lnTo>
                  <a:lnTo>
                    <a:pt x="1299169" y="431800"/>
                  </a:lnTo>
                  <a:lnTo>
                    <a:pt x="1325117" y="403860"/>
                  </a:lnTo>
                  <a:lnTo>
                    <a:pt x="1360914" y="389890"/>
                  </a:lnTo>
                  <a:lnTo>
                    <a:pt x="1382516" y="387350"/>
                  </a:lnTo>
                  <a:lnTo>
                    <a:pt x="1404002" y="389890"/>
                  </a:lnTo>
                  <a:lnTo>
                    <a:pt x="1439568" y="403860"/>
                  </a:lnTo>
                  <a:lnTo>
                    <a:pt x="1465516" y="431800"/>
                  </a:lnTo>
                  <a:lnTo>
                    <a:pt x="1473169" y="448310"/>
                  </a:lnTo>
                  <a:lnTo>
                    <a:pt x="1376113" y="448310"/>
                  </a:lnTo>
                  <a:lnTo>
                    <a:pt x="1369143" y="450850"/>
                  </a:lnTo>
                  <a:lnTo>
                    <a:pt x="1348776" y="487680"/>
                  </a:lnTo>
                  <a:lnTo>
                    <a:pt x="1349547" y="497840"/>
                  </a:lnTo>
                  <a:lnTo>
                    <a:pt x="1368552" y="535940"/>
                  </a:lnTo>
                  <a:lnTo>
                    <a:pt x="1378607" y="547370"/>
                  </a:lnTo>
                  <a:lnTo>
                    <a:pt x="1391440" y="562610"/>
                  </a:lnTo>
                  <a:lnTo>
                    <a:pt x="1428806" y="600710"/>
                  </a:lnTo>
                  <a:lnTo>
                    <a:pt x="1460900" y="638810"/>
                  </a:lnTo>
                  <a:lnTo>
                    <a:pt x="1484353" y="684530"/>
                  </a:lnTo>
                  <a:lnTo>
                    <a:pt x="1488673" y="717550"/>
                  </a:lnTo>
                  <a:lnTo>
                    <a:pt x="1487773" y="732790"/>
                  </a:lnTo>
                  <a:lnTo>
                    <a:pt x="1485176" y="745490"/>
                  </a:lnTo>
                  <a:lnTo>
                    <a:pt x="1481036" y="758190"/>
                  </a:lnTo>
                  <a:lnTo>
                    <a:pt x="1479377" y="762000"/>
                  </a:lnTo>
                  <a:close/>
                </a:path>
                <a:path w="4114800" h="1197609">
                  <a:moveTo>
                    <a:pt x="1812906" y="454660"/>
                  </a:moveTo>
                  <a:lnTo>
                    <a:pt x="1608821" y="454660"/>
                  </a:lnTo>
                  <a:lnTo>
                    <a:pt x="1608821" y="394970"/>
                  </a:lnTo>
                  <a:lnTo>
                    <a:pt x="1812906" y="394970"/>
                  </a:lnTo>
                  <a:lnTo>
                    <a:pt x="1812906" y="454660"/>
                  </a:lnTo>
                  <a:close/>
                </a:path>
                <a:path w="4114800" h="1197609">
                  <a:moveTo>
                    <a:pt x="1970908" y="815340"/>
                  </a:moveTo>
                  <a:lnTo>
                    <a:pt x="1906720" y="815340"/>
                  </a:lnTo>
                  <a:lnTo>
                    <a:pt x="1976669" y="394970"/>
                  </a:lnTo>
                  <a:lnTo>
                    <a:pt x="2062253" y="394970"/>
                  </a:lnTo>
                  <a:lnTo>
                    <a:pt x="2077257" y="485140"/>
                  </a:lnTo>
                  <a:lnTo>
                    <a:pt x="2017815" y="485140"/>
                  </a:lnTo>
                  <a:lnTo>
                    <a:pt x="1991482" y="661670"/>
                  </a:lnTo>
                  <a:lnTo>
                    <a:pt x="2106632" y="661670"/>
                  </a:lnTo>
                  <a:lnTo>
                    <a:pt x="2116775" y="722630"/>
                  </a:lnTo>
                  <a:lnTo>
                    <a:pt x="1984898" y="722630"/>
                  </a:lnTo>
                  <a:lnTo>
                    <a:pt x="1970908" y="815340"/>
                  </a:lnTo>
                  <a:close/>
                </a:path>
                <a:path w="4114800" h="1197609">
                  <a:moveTo>
                    <a:pt x="2334642" y="815340"/>
                  </a:moveTo>
                  <a:lnTo>
                    <a:pt x="2271277" y="815340"/>
                  </a:lnTo>
                  <a:lnTo>
                    <a:pt x="2271277" y="394970"/>
                  </a:lnTo>
                  <a:lnTo>
                    <a:pt x="2371674" y="394970"/>
                  </a:lnTo>
                  <a:lnTo>
                    <a:pt x="2393301" y="396240"/>
                  </a:lnTo>
                  <a:lnTo>
                    <a:pt x="2429767" y="410210"/>
                  </a:lnTo>
                  <a:lnTo>
                    <a:pt x="2457142" y="438150"/>
                  </a:lnTo>
                  <a:lnTo>
                    <a:pt x="2465917" y="455930"/>
                  </a:lnTo>
                  <a:lnTo>
                    <a:pt x="2335465" y="455930"/>
                  </a:lnTo>
                  <a:lnTo>
                    <a:pt x="2335465" y="581660"/>
                  </a:lnTo>
                  <a:lnTo>
                    <a:pt x="2465474" y="581660"/>
                  </a:lnTo>
                  <a:lnTo>
                    <a:pt x="2460550" y="593090"/>
                  </a:lnTo>
                  <a:lnTo>
                    <a:pt x="2454262" y="603250"/>
                  </a:lnTo>
                  <a:lnTo>
                    <a:pt x="2446663" y="612140"/>
                  </a:lnTo>
                  <a:lnTo>
                    <a:pt x="2437983" y="621030"/>
                  </a:lnTo>
                  <a:lnTo>
                    <a:pt x="2428455" y="627380"/>
                  </a:lnTo>
                  <a:lnTo>
                    <a:pt x="2432431" y="641350"/>
                  </a:lnTo>
                  <a:lnTo>
                    <a:pt x="2334642" y="641350"/>
                  </a:lnTo>
                  <a:lnTo>
                    <a:pt x="2334642" y="815340"/>
                  </a:lnTo>
                  <a:close/>
                </a:path>
                <a:path w="4114800" h="1197609">
                  <a:moveTo>
                    <a:pt x="2806179" y="454660"/>
                  </a:moveTo>
                  <a:lnTo>
                    <a:pt x="2602093" y="454660"/>
                  </a:lnTo>
                  <a:lnTo>
                    <a:pt x="2602093" y="394970"/>
                  </a:lnTo>
                  <a:lnTo>
                    <a:pt x="2806179" y="394970"/>
                  </a:lnTo>
                  <a:lnTo>
                    <a:pt x="2806179" y="454660"/>
                  </a:lnTo>
                  <a:close/>
                </a:path>
                <a:path w="4114800" h="1197609">
                  <a:moveTo>
                    <a:pt x="1419548" y="510540"/>
                  </a:moveTo>
                  <a:lnTo>
                    <a:pt x="1414687" y="468630"/>
                  </a:lnTo>
                  <a:lnTo>
                    <a:pt x="1392327" y="448310"/>
                  </a:lnTo>
                  <a:lnTo>
                    <a:pt x="1473169" y="448310"/>
                  </a:lnTo>
                  <a:lnTo>
                    <a:pt x="1473758" y="449580"/>
                  </a:lnTo>
                  <a:lnTo>
                    <a:pt x="1478760" y="469900"/>
                  </a:lnTo>
                  <a:lnTo>
                    <a:pt x="1480351" y="491490"/>
                  </a:lnTo>
                  <a:lnTo>
                    <a:pt x="1480444" y="504190"/>
                  </a:lnTo>
                  <a:lnTo>
                    <a:pt x="1419548" y="510540"/>
                  </a:lnTo>
                  <a:close/>
                </a:path>
                <a:path w="4114800" h="1197609">
                  <a:moveTo>
                    <a:pt x="1742958" y="815340"/>
                  </a:moveTo>
                  <a:lnTo>
                    <a:pt x="1678769" y="815340"/>
                  </a:lnTo>
                  <a:lnTo>
                    <a:pt x="1678769" y="454660"/>
                  </a:lnTo>
                  <a:lnTo>
                    <a:pt x="1742958" y="454660"/>
                  </a:lnTo>
                  <a:lnTo>
                    <a:pt x="1742958" y="815340"/>
                  </a:lnTo>
                  <a:close/>
                </a:path>
                <a:path w="4114800" h="1197609">
                  <a:moveTo>
                    <a:pt x="2736230" y="815340"/>
                  </a:moveTo>
                  <a:lnTo>
                    <a:pt x="2672042" y="815340"/>
                  </a:lnTo>
                  <a:lnTo>
                    <a:pt x="2672042" y="454660"/>
                  </a:lnTo>
                  <a:lnTo>
                    <a:pt x="2736230" y="454660"/>
                  </a:lnTo>
                  <a:lnTo>
                    <a:pt x="2736230" y="815340"/>
                  </a:lnTo>
                  <a:close/>
                </a:path>
                <a:path w="4114800" h="1197609">
                  <a:moveTo>
                    <a:pt x="2465474" y="581660"/>
                  </a:moveTo>
                  <a:lnTo>
                    <a:pt x="2377987" y="581660"/>
                  </a:lnTo>
                  <a:lnTo>
                    <a:pt x="2385766" y="579120"/>
                  </a:lnTo>
                  <a:lnTo>
                    <a:pt x="2392465" y="575310"/>
                  </a:lnTo>
                  <a:lnTo>
                    <a:pt x="2407882" y="543560"/>
                  </a:lnTo>
                  <a:lnTo>
                    <a:pt x="2407778" y="492760"/>
                  </a:lnTo>
                  <a:lnTo>
                    <a:pt x="2386075" y="457200"/>
                  </a:lnTo>
                  <a:lnTo>
                    <a:pt x="2378103" y="455930"/>
                  </a:lnTo>
                  <a:lnTo>
                    <a:pt x="2465917" y="455930"/>
                  </a:lnTo>
                  <a:lnTo>
                    <a:pt x="2470489" y="473710"/>
                  </a:lnTo>
                  <a:lnTo>
                    <a:pt x="2471978" y="494030"/>
                  </a:lnTo>
                  <a:lnTo>
                    <a:pt x="2471944" y="543560"/>
                  </a:lnTo>
                  <a:lnTo>
                    <a:pt x="2471312" y="556260"/>
                  </a:lnTo>
                  <a:lnTo>
                    <a:pt x="2469087" y="568960"/>
                  </a:lnTo>
                  <a:lnTo>
                    <a:pt x="2465474" y="581660"/>
                  </a:lnTo>
                  <a:close/>
                </a:path>
                <a:path w="4114800" h="1197609">
                  <a:moveTo>
                    <a:pt x="2106632" y="661670"/>
                  </a:moveTo>
                  <a:lnTo>
                    <a:pt x="2044149" y="661670"/>
                  </a:lnTo>
                  <a:lnTo>
                    <a:pt x="2017815" y="485140"/>
                  </a:lnTo>
                  <a:lnTo>
                    <a:pt x="2077257" y="485140"/>
                  </a:lnTo>
                  <a:lnTo>
                    <a:pt x="2106632" y="661670"/>
                  </a:lnTo>
                  <a:close/>
                </a:path>
                <a:path w="4114800" h="1197609">
                  <a:moveTo>
                    <a:pt x="2481946" y="815340"/>
                  </a:moveTo>
                  <a:lnTo>
                    <a:pt x="2414466" y="815340"/>
                  </a:lnTo>
                  <a:lnTo>
                    <a:pt x="2368382" y="641350"/>
                  </a:lnTo>
                  <a:lnTo>
                    <a:pt x="2432431" y="641350"/>
                  </a:lnTo>
                  <a:lnTo>
                    <a:pt x="2481946" y="815340"/>
                  </a:lnTo>
                  <a:close/>
                </a:path>
                <a:path w="4114800" h="1197609">
                  <a:moveTo>
                    <a:pt x="1400299" y="820420"/>
                  </a:moveTo>
                  <a:lnTo>
                    <a:pt x="1369773" y="820420"/>
                  </a:lnTo>
                  <a:lnTo>
                    <a:pt x="1355051" y="817880"/>
                  </a:lnTo>
                  <a:lnTo>
                    <a:pt x="1318752" y="801370"/>
                  </a:lnTo>
                  <a:lnTo>
                    <a:pt x="1293640" y="772160"/>
                  </a:lnTo>
                  <a:lnTo>
                    <a:pt x="1281373" y="732790"/>
                  </a:lnTo>
                  <a:lnTo>
                    <a:pt x="1280473" y="703580"/>
                  </a:lnTo>
                  <a:lnTo>
                    <a:pt x="1341370" y="697230"/>
                  </a:lnTo>
                  <a:lnTo>
                    <a:pt x="1341370" y="712470"/>
                  </a:lnTo>
                  <a:lnTo>
                    <a:pt x="1342128" y="722630"/>
                  </a:lnTo>
                  <a:lnTo>
                    <a:pt x="1365955" y="758190"/>
                  </a:lnTo>
                  <a:lnTo>
                    <a:pt x="1383339" y="762000"/>
                  </a:lnTo>
                  <a:lnTo>
                    <a:pt x="1479377" y="762000"/>
                  </a:lnTo>
                  <a:lnTo>
                    <a:pt x="1475507" y="770890"/>
                  </a:lnTo>
                  <a:lnTo>
                    <a:pt x="1450395" y="800100"/>
                  </a:lnTo>
                  <a:lnTo>
                    <a:pt x="1414096" y="817880"/>
                  </a:lnTo>
                  <a:lnTo>
                    <a:pt x="1400299" y="820420"/>
                  </a:lnTo>
                  <a:close/>
                </a:path>
                <a:path w="4114800" h="1197609">
                  <a:moveTo>
                    <a:pt x="2132202" y="815340"/>
                  </a:moveTo>
                  <a:lnTo>
                    <a:pt x="2067191" y="815340"/>
                  </a:lnTo>
                  <a:lnTo>
                    <a:pt x="2053201" y="722630"/>
                  </a:lnTo>
                  <a:lnTo>
                    <a:pt x="2116775" y="722630"/>
                  </a:lnTo>
                  <a:lnTo>
                    <a:pt x="2132202" y="815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7B6994D-6596-4222-AC17-B59AF58FACBC}"/>
              </a:ext>
            </a:extLst>
          </p:cNvPr>
          <p:cNvSpPr txBox="1"/>
          <p:nvPr/>
        </p:nvSpPr>
        <p:spPr>
          <a:xfrm flipH="1">
            <a:off x="2019299" y="4320736"/>
            <a:ext cx="8267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Klik</a:t>
            </a:r>
            <a:r>
              <a:rPr lang="en-US" sz="4000" dirty="0"/>
              <a:t> Start </a:t>
            </a:r>
            <a:r>
              <a:rPr lang="en-US" sz="4000" dirty="0" err="1"/>
              <a:t>untuk</a:t>
            </a:r>
            <a:r>
              <a:rPr lang="en-US" sz="4000" dirty="0"/>
              <a:t> </a:t>
            </a:r>
            <a:r>
              <a:rPr lang="en-US" sz="4000" dirty="0" err="1"/>
              <a:t>memulai</a:t>
            </a:r>
            <a:r>
              <a:rPr lang="en-US" sz="4000" dirty="0"/>
              <a:t> </a:t>
            </a:r>
            <a:r>
              <a:rPr lang="en-US" sz="4000" dirty="0" err="1"/>
              <a:t>latihan</a:t>
            </a:r>
            <a:endParaRPr lang="en-ID" sz="4000" dirty="0"/>
          </a:p>
        </p:txBody>
      </p:sp>
      <p:sp>
        <p:nvSpPr>
          <p:cNvPr id="110" name="Action Button: Blank 109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E9EFE2E-68C2-4465-8324-536A1A7D3433}"/>
              </a:ext>
            </a:extLst>
          </p:cNvPr>
          <p:cNvSpPr/>
          <p:nvPr/>
        </p:nvSpPr>
        <p:spPr>
          <a:xfrm>
            <a:off x="576235" y="16637420"/>
            <a:ext cx="1141161" cy="130114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Action Button: Blank 110">
            <a:hlinkClick r:id="rId9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BA3113E-9F5D-4483-AC9F-6E4C6FEB04C6}"/>
              </a:ext>
            </a:extLst>
          </p:cNvPr>
          <p:cNvSpPr/>
          <p:nvPr/>
        </p:nvSpPr>
        <p:spPr>
          <a:xfrm>
            <a:off x="22729" y="0"/>
            <a:ext cx="826900" cy="7143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Action Button: Blank 111">
            <a:hlinkClick r:id="rId10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E5F36F1-D987-4762-8AFB-426505253689}"/>
              </a:ext>
            </a:extLst>
          </p:cNvPr>
          <p:cNvSpPr/>
          <p:nvPr/>
        </p:nvSpPr>
        <p:spPr>
          <a:xfrm>
            <a:off x="3390760" y="5791200"/>
            <a:ext cx="3654082" cy="88308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4661" y="6972992"/>
            <a:ext cx="29756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520" dirty="0">
                <a:latin typeface="Arial"/>
                <a:cs typeface="Arial"/>
              </a:rPr>
              <a:t>Kompetensi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3925" y="6972992"/>
            <a:ext cx="17227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645" dirty="0">
                <a:latin typeface="Arial"/>
                <a:cs typeface="Arial"/>
              </a:rPr>
              <a:t>materi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4661" y="11378053"/>
            <a:ext cx="20891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20" dirty="0">
                <a:latin typeface="Arial"/>
                <a:cs typeface="Arial"/>
              </a:rPr>
              <a:t>Latihan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3604" y="11378053"/>
            <a:ext cx="2303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935" dirty="0">
                <a:latin typeface="Arial"/>
                <a:cs typeface="Arial"/>
              </a:rPr>
              <a:t>tentang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32113" y="1166066"/>
            <a:ext cx="6044567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b="1" spc="400" dirty="0"/>
              <a:t>MAIN</a:t>
            </a:r>
            <a:r>
              <a:rPr b="1" spc="70" dirty="0"/>
              <a:t> </a:t>
            </a:r>
            <a:r>
              <a:rPr b="1" spc="55" dirty="0"/>
              <a:t>MENU</a:t>
            </a:r>
          </a:p>
        </p:txBody>
      </p:sp>
      <p:sp>
        <p:nvSpPr>
          <p:cNvPr id="7" name="Action Button: Blank 6">
            <a:extLst>
              <a:ext uri="{FF2B5EF4-FFF2-40B4-BE49-F238E27FC236}">
                <a16:creationId xmlns:a16="http://schemas.microsoft.com/office/drawing/2014/main" id="{EE434BBC-D299-4C41-A8FA-1C981ADBDCB5}"/>
              </a:ext>
            </a:extLst>
          </p:cNvPr>
          <p:cNvSpPr/>
          <p:nvPr/>
        </p:nvSpPr>
        <p:spPr>
          <a:xfrm>
            <a:off x="0" y="228600"/>
            <a:ext cx="1104900" cy="7620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4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B95D7E7-961F-442C-A224-D77D2C5FC08B}"/>
              </a:ext>
            </a:extLst>
          </p:cNvPr>
          <p:cNvSpPr/>
          <p:nvPr/>
        </p:nvSpPr>
        <p:spPr>
          <a:xfrm>
            <a:off x="1104900" y="3810000"/>
            <a:ext cx="2975610" cy="2819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extLst>
              <a:ext uri="{FF2B5EF4-FFF2-40B4-BE49-F238E27FC236}">
                <a16:creationId xmlns:a16="http://schemas.microsoft.com/office/drawing/2014/main" id="{40707033-6D4A-47C6-870E-0C8CC715CE10}"/>
              </a:ext>
            </a:extLst>
          </p:cNvPr>
          <p:cNvSpPr/>
          <p:nvPr/>
        </p:nvSpPr>
        <p:spPr>
          <a:xfrm>
            <a:off x="6286500" y="3810000"/>
            <a:ext cx="2975610" cy="309994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6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73B3AE2-17A0-47EF-A6C3-E0FACF88DFCE}"/>
              </a:ext>
            </a:extLst>
          </p:cNvPr>
          <p:cNvSpPr/>
          <p:nvPr/>
        </p:nvSpPr>
        <p:spPr>
          <a:xfrm>
            <a:off x="1104900" y="8305800"/>
            <a:ext cx="2975610" cy="2819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7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DA562A5-B0C7-44D9-B0CC-1C41C9D16288}"/>
              </a:ext>
            </a:extLst>
          </p:cNvPr>
          <p:cNvSpPr/>
          <p:nvPr/>
        </p:nvSpPr>
        <p:spPr>
          <a:xfrm>
            <a:off x="6286500" y="8211614"/>
            <a:ext cx="2975610" cy="2913586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262422DC-2B2F-498E-BB70-836A3D28CD9F}"/>
              </a:ext>
            </a:extLst>
          </p:cNvPr>
          <p:cNvSpPr/>
          <p:nvPr/>
        </p:nvSpPr>
        <p:spPr>
          <a:xfrm>
            <a:off x="495300" y="17297400"/>
            <a:ext cx="1752600" cy="54356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8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A2FAF842-0678-49D5-A9A8-EFA065CD9830}"/>
              </a:ext>
            </a:extLst>
          </p:cNvPr>
          <p:cNvSpPr/>
          <p:nvPr/>
        </p:nvSpPr>
        <p:spPr>
          <a:xfrm>
            <a:off x="6286500" y="3810000"/>
            <a:ext cx="2895600" cy="2819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9" action="ppaction://hlinksldjump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C77FB434-276A-41CE-ACFB-BC1B29CC7D2D}"/>
              </a:ext>
            </a:extLst>
          </p:cNvPr>
          <p:cNvSpPr/>
          <p:nvPr/>
        </p:nvSpPr>
        <p:spPr>
          <a:xfrm>
            <a:off x="0" y="228600"/>
            <a:ext cx="1104900" cy="53340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7736"/>
            <a:ext cx="10287000" cy="16463010"/>
          </a:xfrm>
          <a:custGeom>
            <a:avLst/>
            <a:gdLst/>
            <a:ahLst/>
            <a:cxnLst/>
            <a:rect l="l" t="t" r="r" b="b"/>
            <a:pathLst>
              <a:path w="10287000" h="16463010">
                <a:moveTo>
                  <a:pt x="0" y="16462718"/>
                </a:moveTo>
                <a:lnTo>
                  <a:pt x="10287000" y="16462718"/>
                </a:lnTo>
                <a:lnTo>
                  <a:pt x="10287000" y="0"/>
                </a:lnTo>
                <a:lnTo>
                  <a:pt x="0" y="0"/>
                </a:lnTo>
                <a:lnTo>
                  <a:pt x="0" y="1646271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4872" y="1572026"/>
            <a:ext cx="6519410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75" dirty="0"/>
              <a:t>TENTANG</a:t>
            </a:r>
            <a:br>
              <a:rPr lang="en-US" b="1" spc="475" dirty="0"/>
            </a:br>
            <a:r>
              <a:rPr lang="en-ID" b="1" spc="475" dirty="0" err="1"/>
              <a:t>Pengembang</a:t>
            </a:r>
            <a:endParaRPr b="1" spc="475" dirty="0"/>
          </a:p>
        </p:txBody>
      </p:sp>
      <p:sp>
        <p:nvSpPr>
          <p:cNvPr id="4" name="object 4"/>
          <p:cNvSpPr/>
          <p:nvPr/>
        </p:nvSpPr>
        <p:spPr>
          <a:xfrm>
            <a:off x="0" y="16462719"/>
            <a:ext cx="10287000" cy="1825625"/>
          </a:xfrm>
          <a:custGeom>
            <a:avLst/>
            <a:gdLst/>
            <a:ahLst/>
            <a:cxnLst/>
            <a:rect l="l" t="t" r="r" b="b"/>
            <a:pathLst>
              <a:path w="10287000" h="1825625">
                <a:moveTo>
                  <a:pt x="0" y="0"/>
                </a:moveTo>
                <a:lnTo>
                  <a:pt x="10287000" y="0"/>
                </a:lnTo>
                <a:lnTo>
                  <a:pt x="10287000" y="1825275"/>
                </a:lnTo>
                <a:lnTo>
                  <a:pt x="0" y="1825275"/>
                </a:lnTo>
                <a:lnTo>
                  <a:pt x="0" y="0"/>
                </a:lnTo>
                <a:close/>
              </a:path>
            </a:pathLst>
          </a:custGeom>
          <a:solidFill>
            <a:srgbClr val="9AA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12198529"/>
            <a:ext cx="10287000" cy="6089650"/>
            <a:chOff x="0" y="12198529"/>
            <a:chExt cx="10287000" cy="6089650"/>
          </a:xfrm>
        </p:grpSpPr>
        <p:sp>
          <p:nvSpPr>
            <p:cNvPr id="7" name="object 7"/>
            <p:cNvSpPr/>
            <p:nvPr/>
          </p:nvSpPr>
          <p:spPr>
            <a:xfrm>
              <a:off x="0" y="12198529"/>
              <a:ext cx="10287000" cy="4152900"/>
            </a:xfrm>
            <a:custGeom>
              <a:avLst/>
              <a:gdLst/>
              <a:ahLst/>
              <a:cxnLst/>
              <a:rect l="l" t="t" r="r" b="b"/>
              <a:pathLst>
                <a:path w="10287000" h="4152900">
                  <a:moveTo>
                    <a:pt x="10287000" y="4152900"/>
                  </a:moveTo>
                  <a:lnTo>
                    <a:pt x="10274279" y="4152900"/>
                  </a:lnTo>
                  <a:lnTo>
                    <a:pt x="10235761" y="4114800"/>
                  </a:lnTo>
                  <a:lnTo>
                    <a:pt x="10196514" y="4089400"/>
                  </a:lnTo>
                  <a:lnTo>
                    <a:pt x="10156519" y="4051300"/>
                  </a:lnTo>
                  <a:lnTo>
                    <a:pt x="10115758" y="4025900"/>
                  </a:lnTo>
                  <a:lnTo>
                    <a:pt x="10074215" y="4000500"/>
                  </a:lnTo>
                  <a:lnTo>
                    <a:pt x="10031870" y="3975100"/>
                  </a:lnTo>
                  <a:lnTo>
                    <a:pt x="9988707" y="3949700"/>
                  </a:lnTo>
                  <a:lnTo>
                    <a:pt x="9766967" y="3822700"/>
                  </a:lnTo>
                  <a:lnTo>
                    <a:pt x="9721991" y="3810000"/>
                  </a:lnTo>
                  <a:lnTo>
                    <a:pt x="9631093" y="3759200"/>
                  </a:lnTo>
                  <a:lnTo>
                    <a:pt x="9585196" y="3746500"/>
                  </a:lnTo>
                  <a:lnTo>
                    <a:pt x="9539017" y="3721100"/>
                  </a:lnTo>
                  <a:lnTo>
                    <a:pt x="9398909" y="3683000"/>
                  </a:lnTo>
                  <a:lnTo>
                    <a:pt x="9351724" y="3657600"/>
                  </a:lnTo>
                  <a:lnTo>
                    <a:pt x="8967354" y="3556000"/>
                  </a:lnTo>
                  <a:lnTo>
                    <a:pt x="8918633" y="3556000"/>
                  </a:lnTo>
                  <a:lnTo>
                    <a:pt x="8771864" y="3517900"/>
                  </a:lnTo>
                  <a:lnTo>
                    <a:pt x="8722782" y="3517900"/>
                  </a:lnTo>
                  <a:lnTo>
                    <a:pt x="8673640" y="3505200"/>
                  </a:lnTo>
                  <a:lnTo>
                    <a:pt x="8624451" y="3505200"/>
                  </a:lnTo>
                  <a:lnTo>
                    <a:pt x="8575228" y="3492500"/>
                  </a:lnTo>
                  <a:lnTo>
                    <a:pt x="8525983" y="3492500"/>
                  </a:lnTo>
                  <a:lnTo>
                    <a:pt x="8476729" y="3479800"/>
                  </a:lnTo>
                  <a:lnTo>
                    <a:pt x="8374787" y="3479800"/>
                  </a:lnTo>
                  <a:lnTo>
                    <a:pt x="8323801" y="3467100"/>
                  </a:lnTo>
                  <a:lnTo>
                    <a:pt x="8170792" y="3467100"/>
                  </a:lnTo>
                  <a:lnTo>
                    <a:pt x="8119774" y="3454400"/>
                  </a:lnTo>
                  <a:lnTo>
                    <a:pt x="7864588" y="3454400"/>
                  </a:lnTo>
                  <a:lnTo>
                    <a:pt x="7813536" y="3441700"/>
                  </a:lnTo>
                  <a:lnTo>
                    <a:pt x="1606862" y="3441700"/>
                  </a:lnTo>
                  <a:lnTo>
                    <a:pt x="1171561" y="3327400"/>
                  </a:lnTo>
                  <a:lnTo>
                    <a:pt x="1123904" y="3302000"/>
                  </a:lnTo>
                  <a:lnTo>
                    <a:pt x="981940" y="3263900"/>
                  </a:lnTo>
                  <a:lnTo>
                    <a:pt x="934976" y="3238500"/>
                  </a:lnTo>
                  <a:lnTo>
                    <a:pt x="841619" y="3213100"/>
                  </a:lnTo>
                  <a:lnTo>
                    <a:pt x="795239" y="3187700"/>
                  </a:lnTo>
                  <a:lnTo>
                    <a:pt x="749066" y="3175000"/>
                  </a:lnTo>
                  <a:lnTo>
                    <a:pt x="703106" y="3149600"/>
                  </a:lnTo>
                  <a:lnTo>
                    <a:pt x="657365" y="3136900"/>
                  </a:lnTo>
                  <a:lnTo>
                    <a:pt x="566565" y="3086100"/>
                  </a:lnTo>
                  <a:lnTo>
                    <a:pt x="521518" y="3073400"/>
                  </a:lnTo>
                  <a:lnTo>
                    <a:pt x="387864" y="2997200"/>
                  </a:lnTo>
                  <a:lnTo>
                    <a:pt x="343828" y="2984500"/>
                  </a:lnTo>
                  <a:lnTo>
                    <a:pt x="127792" y="2857500"/>
                  </a:lnTo>
                  <a:lnTo>
                    <a:pt x="86483" y="2832100"/>
                  </a:lnTo>
                  <a:lnTo>
                    <a:pt x="45354" y="2794000"/>
                  </a:lnTo>
                  <a:lnTo>
                    <a:pt x="4413" y="2768600"/>
                  </a:lnTo>
                  <a:lnTo>
                    <a:pt x="0" y="2768600"/>
                  </a:lnTo>
                  <a:lnTo>
                    <a:pt x="0" y="0"/>
                  </a:lnTo>
                  <a:lnTo>
                    <a:pt x="744006" y="0"/>
                  </a:lnTo>
                  <a:lnTo>
                    <a:pt x="756016" y="38100"/>
                  </a:lnTo>
                  <a:lnTo>
                    <a:pt x="769726" y="88900"/>
                  </a:lnTo>
                  <a:lnTo>
                    <a:pt x="785104" y="139700"/>
                  </a:lnTo>
                  <a:lnTo>
                    <a:pt x="802117" y="177800"/>
                  </a:lnTo>
                  <a:lnTo>
                    <a:pt x="820733" y="228600"/>
                  </a:lnTo>
                  <a:lnTo>
                    <a:pt x="840920" y="266700"/>
                  </a:lnTo>
                  <a:lnTo>
                    <a:pt x="862646" y="317500"/>
                  </a:lnTo>
                  <a:lnTo>
                    <a:pt x="885879" y="355600"/>
                  </a:lnTo>
                  <a:lnTo>
                    <a:pt x="910586" y="393700"/>
                  </a:lnTo>
                  <a:lnTo>
                    <a:pt x="936734" y="444500"/>
                  </a:lnTo>
                  <a:lnTo>
                    <a:pt x="964293" y="482600"/>
                  </a:lnTo>
                  <a:lnTo>
                    <a:pt x="993229" y="520700"/>
                  </a:lnTo>
                  <a:lnTo>
                    <a:pt x="1023511" y="558800"/>
                  </a:lnTo>
                  <a:lnTo>
                    <a:pt x="1055105" y="596900"/>
                  </a:lnTo>
                  <a:lnTo>
                    <a:pt x="1087981" y="635000"/>
                  </a:lnTo>
                  <a:lnTo>
                    <a:pt x="1122105" y="673100"/>
                  </a:lnTo>
                  <a:lnTo>
                    <a:pt x="1157445" y="711200"/>
                  </a:lnTo>
                  <a:lnTo>
                    <a:pt x="1193248" y="736600"/>
                  </a:lnTo>
                  <a:lnTo>
                    <a:pt x="1229775" y="774700"/>
                  </a:lnTo>
                  <a:lnTo>
                    <a:pt x="1267004" y="800100"/>
                  </a:lnTo>
                  <a:lnTo>
                    <a:pt x="1304915" y="838200"/>
                  </a:lnTo>
                  <a:lnTo>
                    <a:pt x="1343486" y="863600"/>
                  </a:lnTo>
                  <a:lnTo>
                    <a:pt x="1382697" y="901700"/>
                  </a:lnTo>
                  <a:lnTo>
                    <a:pt x="1462955" y="952500"/>
                  </a:lnTo>
                  <a:lnTo>
                    <a:pt x="1545521" y="1003300"/>
                  </a:lnTo>
                  <a:lnTo>
                    <a:pt x="1630227" y="1054100"/>
                  </a:lnTo>
                  <a:lnTo>
                    <a:pt x="1760930" y="1130300"/>
                  </a:lnTo>
                  <a:lnTo>
                    <a:pt x="1805386" y="1155700"/>
                  </a:lnTo>
                  <a:lnTo>
                    <a:pt x="1850252" y="1168400"/>
                  </a:lnTo>
                  <a:lnTo>
                    <a:pt x="1941126" y="1219200"/>
                  </a:lnTo>
                  <a:lnTo>
                    <a:pt x="1987093" y="1231900"/>
                  </a:lnTo>
                  <a:lnTo>
                    <a:pt x="2033386" y="1257300"/>
                  </a:lnTo>
                  <a:lnTo>
                    <a:pt x="2079983" y="1270000"/>
                  </a:lnTo>
                  <a:lnTo>
                    <a:pt x="2126863" y="1295400"/>
                  </a:lnTo>
                  <a:lnTo>
                    <a:pt x="2221391" y="1320800"/>
                  </a:lnTo>
                  <a:lnTo>
                    <a:pt x="2268996" y="1346200"/>
                  </a:lnTo>
                  <a:lnTo>
                    <a:pt x="2558083" y="1422400"/>
                  </a:lnTo>
                  <a:lnTo>
                    <a:pt x="2606645" y="1447800"/>
                  </a:lnTo>
                  <a:lnTo>
                    <a:pt x="2655260" y="1460500"/>
                  </a:lnTo>
                  <a:lnTo>
                    <a:pt x="2703907" y="1460500"/>
                  </a:lnTo>
                  <a:lnTo>
                    <a:pt x="2995284" y="1536700"/>
                  </a:lnTo>
                  <a:lnTo>
                    <a:pt x="3043567" y="1536700"/>
                  </a:lnTo>
                  <a:lnTo>
                    <a:pt x="3187518" y="1574800"/>
                  </a:lnTo>
                  <a:lnTo>
                    <a:pt x="3235132" y="1574800"/>
                  </a:lnTo>
                  <a:lnTo>
                    <a:pt x="3329681" y="1600200"/>
                  </a:lnTo>
                  <a:lnTo>
                    <a:pt x="3379814" y="1600200"/>
                  </a:lnTo>
                  <a:lnTo>
                    <a:pt x="3480141" y="1625600"/>
                  </a:lnTo>
                  <a:lnTo>
                    <a:pt x="3530334" y="1625600"/>
                  </a:lnTo>
                  <a:lnTo>
                    <a:pt x="3580546" y="1638300"/>
                  </a:lnTo>
                  <a:lnTo>
                    <a:pt x="3630777" y="1638300"/>
                  </a:lnTo>
                  <a:lnTo>
                    <a:pt x="3681026" y="1651000"/>
                  </a:lnTo>
                  <a:lnTo>
                    <a:pt x="3731294" y="1651000"/>
                  </a:lnTo>
                  <a:lnTo>
                    <a:pt x="3781580" y="1663700"/>
                  </a:lnTo>
                  <a:lnTo>
                    <a:pt x="3831883" y="1663700"/>
                  </a:lnTo>
                  <a:lnTo>
                    <a:pt x="3882204" y="1676400"/>
                  </a:lnTo>
                  <a:lnTo>
                    <a:pt x="3932541" y="1676400"/>
                  </a:lnTo>
                  <a:lnTo>
                    <a:pt x="3982895" y="1689100"/>
                  </a:lnTo>
                  <a:lnTo>
                    <a:pt x="4033265" y="1689100"/>
                  </a:lnTo>
                  <a:lnTo>
                    <a:pt x="4083651" y="1701800"/>
                  </a:lnTo>
                  <a:lnTo>
                    <a:pt x="4184470" y="1701800"/>
                  </a:lnTo>
                  <a:lnTo>
                    <a:pt x="4234902" y="1714500"/>
                  </a:lnTo>
                  <a:lnTo>
                    <a:pt x="4335809" y="1714500"/>
                  </a:lnTo>
                  <a:lnTo>
                    <a:pt x="4386283" y="1727200"/>
                  </a:lnTo>
                  <a:lnTo>
                    <a:pt x="4487273" y="1727200"/>
                  </a:lnTo>
                  <a:lnTo>
                    <a:pt x="4537787" y="1739900"/>
                  </a:lnTo>
                  <a:lnTo>
                    <a:pt x="4739967" y="1739900"/>
                  </a:lnTo>
                  <a:lnTo>
                    <a:pt x="4790541" y="1752600"/>
                  </a:lnTo>
                  <a:lnTo>
                    <a:pt x="5043567" y="1752600"/>
                  </a:lnTo>
                  <a:lnTo>
                    <a:pt x="5094202" y="1765300"/>
                  </a:lnTo>
                  <a:lnTo>
                    <a:pt x="9084253" y="1765300"/>
                  </a:lnTo>
                  <a:lnTo>
                    <a:pt x="9134387" y="1778000"/>
                  </a:lnTo>
                  <a:lnTo>
                    <a:pt x="9234551" y="1778000"/>
                  </a:lnTo>
                  <a:lnTo>
                    <a:pt x="9284579" y="1790700"/>
                  </a:lnTo>
                  <a:lnTo>
                    <a:pt x="9334570" y="1790700"/>
                  </a:lnTo>
                  <a:lnTo>
                    <a:pt x="9384523" y="1803400"/>
                  </a:lnTo>
                  <a:lnTo>
                    <a:pt x="9434436" y="1803400"/>
                  </a:lnTo>
                  <a:lnTo>
                    <a:pt x="9484307" y="1816100"/>
                  </a:lnTo>
                  <a:lnTo>
                    <a:pt x="9534137" y="1816100"/>
                  </a:lnTo>
                  <a:lnTo>
                    <a:pt x="9633666" y="1841500"/>
                  </a:lnTo>
                  <a:lnTo>
                    <a:pt x="9683363" y="1841500"/>
                  </a:lnTo>
                  <a:lnTo>
                    <a:pt x="9782616" y="1866900"/>
                  </a:lnTo>
                  <a:lnTo>
                    <a:pt x="9832169" y="1866900"/>
                  </a:lnTo>
                  <a:lnTo>
                    <a:pt x="9980525" y="1905000"/>
                  </a:lnTo>
                  <a:lnTo>
                    <a:pt x="10029871" y="1905000"/>
                  </a:lnTo>
                  <a:lnTo>
                    <a:pt x="10275760" y="1968500"/>
                  </a:lnTo>
                  <a:lnTo>
                    <a:pt x="10287000" y="1968500"/>
                  </a:lnTo>
                  <a:lnTo>
                    <a:pt x="10287000" y="4152900"/>
                  </a:lnTo>
                  <a:close/>
                </a:path>
                <a:path w="10287000" h="4152900">
                  <a:moveTo>
                    <a:pt x="8227897" y="1727200"/>
                  </a:moveTo>
                  <a:lnTo>
                    <a:pt x="7468923" y="1727200"/>
                  </a:lnTo>
                  <a:lnTo>
                    <a:pt x="7519536" y="1714500"/>
                  </a:lnTo>
                  <a:lnTo>
                    <a:pt x="8177349" y="1714500"/>
                  </a:lnTo>
                  <a:lnTo>
                    <a:pt x="8227897" y="1727200"/>
                  </a:lnTo>
                  <a:close/>
                </a:path>
                <a:path w="10287000" h="4152900">
                  <a:moveTo>
                    <a:pt x="8581301" y="1739900"/>
                  </a:moveTo>
                  <a:lnTo>
                    <a:pt x="6912694" y="1739900"/>
                  </a:lnTo>
                  <a:lnTo>
                    <a:pt x="6963200" y="1727200"/>
                  </a:lnTo>
                  <a:lnTo>
                    <a:pt x="8530869" y="1727200"/>
                  </a:lnTo>
                  <a:lnTo>
                    <a:pt x="8581301" y="1739900"/>
                  </a:lnTo>
                  <a:close/>
                </a:path>
                <a:path w="10287000" h="4152900">
                  <a:moveTo>
                    <a:pt x="8833115" y="1752600"/>
                  </a:moveTo>
                  <a:lnTo>
                    <a:pt x="6459027" y="1752600"/>
                  </a:lnTo>
                  <a:lnTo>
                    <a:pt x="6811733" y="1739900"/>
                  </a:lnTo>
                  <a:lnTo>
                    <a:pt x="8782802" y="1739900"/>
                  </a:lnTo>
                  <a:lnTo>
                    <a:pt x="8833115" y="1752600"/>
                  </a:lnTo>
                  <a:close/>
                </a:path>
                <a:path w="10287000" h="4152900">
                  <a:moveTo>
                    <a:pt x="8983888" y="1765300"/>
                  </a:moveTo>
                  <a:lnTo>
                    <a:pt x="6006829" y="1765300"/>
                  </a:lnTo>
                  <a:lnTo>
                    <a:pt x="6057577" y="1752600"/>
                  </a:lnTo>
                  <a:lnTo>
                    <a:pt x="8933659" y="1752600"/>
                  </a:lnTo>
                  <a:lnTo>
                    <a:pt x="8983888" y="1765300"/>
                  </a:lnTo>
                  <a:close/>
                </a:path>
                <a:path w="10287000" h="4152900">
                  <a:moveTo>
                    <a:pt x="6588428" y="3492500"/>
                  </a:moveTo>
                  <a:lnTo>
                    <a:pt x="1852589" y="3492500"/>
                  </a:lnTo>
                  <a:lnTo>
                    <a:pt x="1655826" y="3441700"/>
                  </a:lnTo>
                  <a:lnTo>
                    <a:pt x="7456099" y="3441700"/>
                  </a:lnTo>
                  <a:lnTo>
                    <a:pt x="7405033" y="3454400"/>
                  </a:lnTo>
                  <a:lnTo>
                    <a:pt x="7098668" y="3454400"/>
                  </a:lnTo>
                  <a:lnTo>
                    <a:pt x="7047617" y="3467100"/>
                  </a:lnTo>
                  <a:lnTo>
                    <a:pt x="6843466" y="3467100"/>
                  </a:lnTo>
                  <a:lnTo>
                    <a:pt x="6792443" y="3479800"/>
                  </a:lnTo>
                  <a:lnTo>
                    <a:pt x="6639419" y="3479800"/>
                  </a:lnTo>
                  <a:lnTo>
                    <a:pt x="6588428" y="3492500"/>
                  </a:lnTo>
                  <a:close/>
                </a:path>
                <a:path w="10287000" h="4152900">
                  <a:moveTo>
                    <a:pt x="6282389" y="3517900"/>
                  </a:moveTo>
                  <a:lnTo>
                    <a:pt x="2000945" y="3517900"/>
                  </a:lnTo>
                  <a:lnTo>
                    <a:pt x="1901977" y="3492500"/>
                  </a:lnTo>
                  <a:lnTo>
                    <a:pt x="6486425" y="3492500"/>
                  </a:lnTo>
                  <a:lnTo>
                    <a:pt x="6435409" y="3505200"/>
                  </a:lnTo>
                  <a:lnTo>
                    <a:pt x="6333392" y="3505200"/>
                  </a:lnTo>
                  <a:lnTo>
                    <a:pt x="6282389" y="3517900"/>
                  </a:lnTo>
                  <a:close/>
                </a:path>
                <a:path w="10287000" h="4152900">
                  <a:moveTo>
                    <a:pt x="6129402" y="3530600"/>
                  </a:moveTo>
                  <a:lnTo>
                    <a:pt x="2100131" y="3530600"/>
                  </a:lnTo>
                  <a:lnTo>
                    <a:pt x="2050514" y="3517900"/>
                  </a:lnTo>
                  <a:lnTo>
                    <a:pt x="6180395" y="3517900"/>
                  </a:lnTo>
                  <a:lnTo>
                    <a:pt x="6129402" y="3530600"/>
                  </a:lnTo>
                  <a:close/>
                </a:path>
                <a:path w="10287000" h="4152900">
                  <a:moveTo>
                    <a:pt x="5721488" y="3568700"/>
                  </a:moveTo>
                  <a:lnTo>
                    <a:pt x="2398500" y="3568700"/>
                  </a:lnTo>
                  <a:lnTo>
                    <a:pt x="2348723" y="3556000"/>
                  </a:lnTo>
                  <a:lnTo>
                    <a:pt x="2298957" y="3556000"/>
                  </a:lnTo>
                  <a:lnTo>
                    <a:pt x="2249209" y="3543300"/>
                  </a:lnTo>
                  <a:lnTo>
                    <a:pt x="2199484" y="3543300"/>
                  </a:lnTo>
                  <a:lnTo>
                    <a:pt x="2149790" y="3530600"/>
                  </a:lnTo>
                  <a:lnTo>
                    <a:pt x="6027421" y="3530600"/>
                  </a:lnTo>
                  <a:lnTo>
                    <a:pt x="5721488" y="3568700"/>
                  </a:lnTo>
                  <a:close/>
                </a:path>
                <a:path w="10287000" h="4152900">
                  <a:moveTo>
                    <a:pt x="5568501" y="3581400"/>
                  </a:moveTo>
                  <a:lnTo>
                    <a:pt x="2498065" y="3581400"/>
                  </a:lnTo>
                  <a:lnTo>
                    <a:pt x="2448283" y="3568700"/>
                  </a:lnTo>
                  <a:lnTo>
                    <a:pt x="5619500" y="3568700"/>
                  </a:lnTo>
                  <a:lnTo>
                    <a:pt x="5568501" y="3581400"/>
                  </a:lnTo>
                  <a:close/>
                </a:path>
                <a:path w="10287000" h="4152900">
                  <a:moveTo>
                    <a:pt x="5415483" y="3594100"/>
                  </a:moveTo>
                  <a:lnTo>
                    <a:pt x="2597602" y="3594100"/>
                  </a:lnTo>
                  <a:lnTo>
                    <a:pt x="2547840" y="3581400"/>
                  </a:lnTo>
                  <a:lnTo>
                    <a:pt x="5466493" y="3581400"/>
                  </a:lnTo>
                  <a:lnTo>
                    <a:pt x="5415483" y="3594100"/>
                  </a:lnTo>
                  <a:close/>
                </a:path>
                <a:path w="10287000" h="4152900">
                  <a:moveTo>
                    <a:pt x="5262419" y="3606800"/>
                  </a:moveTo>
                  <a:lnTo>
                    <a:pt x="2746750" y="3606800"/>
                  </a:lnTo>
                  <a:lnTo>
                    <a:pt x="2697063" y="3594100"/>
                  </a:lnTo>
                  <a:lnTo>
                    <a:pt x="5313446" y="3594100"/>
                  </a:lnTo>
                  <a:lnTo>
                    <a:pt x="5262419" y="3606800"/>
                  </a:lnTo>
                  <a:close/>
                </a:path>
                <a:path w="10287000" h="4152900">
                  <a:moveTo>
                    <a:pt x="5058240" y="3619500"/>
                  </a:moveTo>
                  <a:lnTo>
                    <a:pt x="2945062" y="3619500"/>
                  </a:lnTo>
                  <a:lnTo>
                    <a:pt x="2895561" y="3606800"/>
                  </a:lnTo>
                  <a:lnTo>
                    <a:pt x="5109297" y="3606800"/>
                  </a:lnTo>
                  <a:lnTo>
                    <a:pt x="5058240" y="3619500"/>
                  </a:lnTo>
                  <a:close/>
                </a:path>
                <a:path w="10287000" h="4152900">
                  <a:moveTo>
                    <a:pt x="4853924" y="3632200"/>
                  </a:moveTo>
                  <a:lnTo>
                    <a:pt x="3143173" y="3632200"/>
                  </a:lnTo>
                  <a:lnTo>
                    <a:pt x="3093168" y="3619500"/>
                  </a:lnTo>
                  <a:lnTo>
                    <a:pt x="4905018" y="3619500"/>
                  </a:lnTo>
                  <a:lnTo>
                    <a:pt x="4853924" y="3632200"/>
                  </a:lnTo>
                  <a:close/>
                </a:path>
                <a:path w="10287000" h="4152900">
                  <a:moveTo>
                    <a:pt x="4598286" y="3644900"/>
                  </a:moveTo>
                  <a:lnTo>
                    <a:pt x="3393617" y="3644900"/>
                  </a:lnTo>
                  <a:lnTo>
                    <a:pt x="3343480" y="3632200"/>
                  </a:lnTo>
                  <a:lnTo>
                    <a:pt x="4649438" y="3632200"/>
                  </a:lnTo>
                  <a:lnTo>
                    <a:pt x="4598286" y="3644900"/>
                  </a:lnTo>
                  <a:close/>
                </a:path>
                <a:path w="10287000" h="4152900">
                  <a:moveTo>
                    <a:pt x="4046501" y="3657600"/>
                  </a:moveTo>
                  <a:lnTo>
                    <a:pt x="3996260" y="3657600"/>
                  </a:lnTo>
                  <a:lnTo>
                    <a:pt x="3946015" y="3644900"/>
                  </a:lnTo>
                  <a:lnTo>
                    <a:pt x="4096736" y="3644900"/>
                  </a:lnTo>
                  <a:lnTo>
                    <a:pt x="4046501" y="3657600"/>
                  </a:lnTo>
                  <a:close/>
                </a:path>
              </a:pathLst>
            </a:custGeom>
            <a:solidFill>
              <a:srgbClr val="99DE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706476"/>
              <a:ext cx="10287000" cy="756285"/>
            </a:xfrm>
            <a:custGeom>
              <a:avLst/>
              <a:gdLst/>
              <a:ahLst/>
              <a:cxnLst/>
              <a:rect l="l" t="t" r="r" b="b"/>
              <a:pathLst>
                <a:path w="10287000" h="756284">
                  <a:moveTo>
                    <a:pt x="8656733" y="361217"/>
                  </a:moveTo>
                  <a:lnTo>
                    <a:pt x="7720839" y="361217"/>
                  </a:lnTo>
                  <a:lnTo>
                    <a:pt x="7757298" y="356523"/>
                  </a:lnTo>
                  <a:lnTo>
                    <a:pt x="7791230" y="343465"/>
                  </a:lnTo>
                  <a:lnTo>
                    <a:pt x="7853415" y="297426"/>
                  </a:lnTo>
                  <a:lnTo>
                    <a:pt x="7882621" y="267029"/>
                  </a:lnTo>
                  <a:lnTo>
                    <a:pt x="7911203" y="233437"/>
                  </a:lnTo>
                  <a:lnTo>
                    <a:pt x="7968404" y="161834"/>
                  </a:lnTo>
                  <a:lnTo>
                    <a:pt x="7997975" y="126407"/>
                  </a:lnTo>
                  <a:lnTo>
                    <a:pt x="8028828" y="92953"/>
                  </a:lnTo>
                  <a:lnTo>
                    <a:pt x="8061439" y="62764"/>
                  </a:lnTo>
                  <a:lnTo>
                    <a:pt x="8096283" y="37132"/>
                  </a:lnTo>
                  <a:lnTo>
                    <a:pt x="8133839" y="17349"/>
                  </a:lnTo>
                  <a:lnTo>
                    <a:pt x="8178431" y="3930"/>
                  </a:lnTo>
                  <a:lnTo>
                    <a:pt x="8223815" y="0"/>
                  </a:lnTo>
                  <a:lnTo>
                    <a:pt x="8269349" y="4589"/>
                  </a:lnTo>
                  <a:lnTo>
                    <a:pt x="8314394" y="16729"/>
                  </a:lnTo>
                  <a:lnTo>
                    <a:pt x="8358309" y="35451"/>
                  </a:lnTo>
                  <a:lnTo>
                    <a:pt x="8400455" y="59786"/>
                  </a:lnTo>
                  <a:lnTo>
                    <a:pt x="8440190" y="88763"/>
                  </a:lnTo>
                  <a:lnTo>
                    <a:pt x="8476876" y="121415"/>
                  </a:lnTo>
                  <a:lnTo>
                    <a:pt x="8509872" y="156771"/>
                  </a:lnTo>
                  <a:lnTo>
                    <a:pt x="8539793" y="194011"/>
                  </a:lnTo>
                  <a:lnTo>
                    <a:pt x="8568117" y="232657"/>
                  </a:lnTo>
                  <a:lnTo>
                    <a:pt x="8595424" y="272106"/>
                  </a:lnTo>
                  <a:lnTo>
                    <a:pt x="8622327" y="311792"/>
                  </a:lnTo>
                  <a:lnTo>
                    <a:pt x="8649495" y="351242"/>
                  </a:lnTo>
                  <a:lnTo>
                    <a:pt x="8656733" y="361217"/>
                  </a:lnTo>
                  <a:close/>
                </a:path>
                <a:path w="10287000" h="756284">
                  <a:moveTo>
                    <a:pt x="8747183" y="470636"/>
                  </a:moveTo>
                  <a:lnTo>
                    <a:pt x="3045106" y="470636"/>
                  </a:lnTo>
                  <a:lnTo>
                    <a:pt x="3091050" y="468393"/>
                  </a:lnTo>
                  <a:lnTo>
                    <a:pt x="3137680" y="462740"/>
                  </a:lnTo>
                  <a:lnTo>
                    <a:pt x="3184814" y="454082"/>
                  </a:lnTo>
                  <a:lnTo>
                    <a:pt x="3232268" y="442823"/>
                  </a:lnTo>
                  <a:lnTo>
                    <a:pt x="3279861" y="429369"/>
                  </a:lnTo>
                  <a:lnTo>
                    <a:pt x="3327410" y="414125"/>
                  </a:lnTo>
                  <a:lnTo>
                    <a:pt x="3374733" y="397497"/>
                  </a:lnTo>
                  <a:lnTo>
                    <a:pt x="3421646" y="379890"/>
                  </a:lnTo>
                  <a:lnTo>
                    <a:pt x="3467968" y="361709"/>
                  </a:lnTo>
                  <a:lnTo>
                    <a:pt x="3513255" y="343465"/>
                  </a:lnTo>
                  <a:lnTo>
                    <a:pt x="3558107" y="325247"/>
                  </a:lnTo>
                  <a:lnTo>
                    <a:pt x="3604952" y="306772"/>
                  </a:lnTo>
                  <a:lnTo>
                    <a:pt x="3652129" y="289185"/>
                  </a:lnTo>
                  <a:lnTo>
                    <a:pt x="3699622" y="272486"/>
                  </a:lnTo>
                  <a:lnTo>
                    <a:pt x="3747414" y="256675"/>
                  </a:lnTo>
                  <a:lnTo>
                    <a:pt x="3795489" y="241755"/>
                  </a:lnTo>
                  <a:lnTo>
                    <a:pt x="3843830" y="227726"/>
                  </a:lnTo>
                  <a:lnTo>
                    <a:pt x="3892420" y="214588"/>
                  </a:lnTo>
                  <a:lnTo>
                    <a:pt x="3941243" y="202342"/>
                  </a:lnTo>
                  <a:lnTo>
                    <a:pt x="3990283" y="190989"/>
                  </a:lnTo>
                  <a:lnTo>
                    <a:pt x="4039523" y="180530"/>
                  </a:lnTo>
                  <a:lnTo>
                    <a:pt x="4088946" y="170965"/>
                  </a:lnTo>
                  <a:lnTo>
                    <a:pt x="4138535" y="162296"/>
                  </a:lnTo>
                  <a:lnTo>
                    <a:pt x="4188275" y="154523"/>
                  </a:lnTo>
                  <a:lnTo>
                    <a:pt x="4238149" y="147646"/>
                  </a:lnTo>
                  <a:lnTo>
                    <a:pt x="4288139" y="141668"/>
                  </a:lnTo>
                  <a:lnTo>
                    <a:pt x="4338231" y="136588"/>
                  </a:lnTo>
                  <a:lnTo>
                    <a:pt x="4388406" y="132407"/>
                  </a:lnTo>
                  <a:lnTo>
                    <a:pt x="4438649" y="129126"/>
                  </a:lnTo>
                  <a:lnTo>
                    <a:pt x="4488942" y="126747"/>
                  </a:lnTo>
                  <a:lnTo>
                    <a:pt x="4539270" y="125268"/>
                  </a:lnTo>
                  <a:lnTo>
                    <a:pt x="4589616" y="124693"/>
                  </a:lnTo>
                  <a:lnTo>
                    <a:pt x="4639963" y="125020"/>
                  </a:lnTo>
                  <a:lnTo>
                    <a:pt x="4690295" y="126251"/>
                  </a:lnTo>
                  <a:lnTo>
                    <a:pt x="4740595" y="128387"/>
                  </a:lnTo>
                  <a:lnTo>
                    <a:pt x="4790846" y="131429"/>
                  </a:lnTo>
                  <a:lnTo>
                    <a:pt x="4841033" y="135377"/>
                  </a:lnTo>
                  <a:lnTo>
                    <a:pt x="4891138" y="140232"/>
                  </a:lnTo>
                  <a:lnTo>
                    <a:pt x="4941145" y="145995"/>
                  </a:lnTo>
                  <a:lnTo>
                    <a:pt x="4991038" y="152667"/>
                  </a:lnTo>
                  <a:lnTo>
                    <a:pt x="5040799" y="160248"/>
                  </a:lnTo>
                  <a:lnTo>
                    <a:pt x="5090413" y="168740"/>
                  </a:lnTo>
                  <a:lnTo>
                    <a:pt x="5139862" y="178142"/>
                  </a:lnTo>
                  <a:lnTo>
                    <a:pt x="5189131" y="188456"/>
                  </a:lnTo>
                  <a:lnTo>
                    <a:pt x="5238202" y="199683"/>
                  </a:lnTo>
                  <a:lnTo>
                    <a:pt x="5287059" y="211824"/>
                  </a:lnTo>
                  <a:lnTo>
                    <a:pt x="5335686" y="224878"/>
                  </a:lnTo>
                  <a:lnTo>
                    <a:pt x="5384066" y="238848"/>
                  </a:lnTo>
                  <a:lnTo>
                    <a:pt x="5433405" y="254073"/>
                  </a:lnTo>
                  <a:lnTo>
                    <a:pt x="5482546" y="270025"/>
                  </a:lnTo>
                  <a:lnTo>
                    <a:pt x="5697345" y="343480"/>
                  </a:lnTo>
                  <a:lnTo>
                    <a:pt x="5727161" y="353544"/>
                  </a:lnTo>
                  <a:lnTo>
                    <a:pt x="5776242" y="369571"/>
                  </a:lnTo>
                  <a:lnTo>
                    <a:pt x="5825500" y="384896"/>
                  </a:lnTo>
                  <a:lnTo>
                    <a:pt x="5874990" y="399316"/>
                  </a:lnTo>
                  <a:lnTo>
                    <a:pt x="5924765" y="412625"/>
                  </a:lnTo>
                  <a:lnTo>
                    <a:pt x="5974878" y="424620"/>
                  </a:lnTo>
                  <a:lnTo>
                    <a:pt x="6025384" y="435097"/>
                  </a:lnTo>
                  <a:lnTo>
                    <a:pt x="6075028" y="443659"/>
                  </a:lnTo>
                  <a:lnTo>
                    <a:pt x="6124932" y="450512"/>
                  </a:lnTo>
                  <a:lnTo>
                    <a:pt x="6175040" y="455663"/>
                  </a:lnTo>
                  <a:lnTo>
                    <a:pt x="6225294" y="459117"/>
                  </a:lnTo>
                  <a:lnTo>
                    <a:pt x="6275639" y="460880"/>
                  </a:lnTo>
                  <a:lnTo>
                    <a:pt x="8737300" y="460958"/>
                  </a:lnTo>
                  <a:lnTo>
                    <a:pt x="8738657" y="462474"/>
                  </a:lnTo>
                  <a:lnTo>
                    <a:pt x="8747183" y="470636"/>
                  </a:lnTo>
                  <a:close/>
                </a:path>
                <a:path w="10287000" h="756284">
                  <a:moveTo>
                    <a:pt x="10287000" y="756242"/>
                  </a:moveTo>
                  <a:lnTo>
                    <a:pt x="0" y="756242"/>
                  </a:lnTo>
                  <a:lnTo>
                    <a:pt x="0" y="177838"/>
                  </a:lnTo>
                  <a:lnTo>
                    <a:pt x="90089" y="194273"/>
                  </a:lnTo>
                  <a:lnTo>
                    <a:pt x="148245" y="210347"/>
                  </a:lnTo>
                  <a:lnTo>
                    <a:pt x="197197" y="226578"/>
                  </a:lnTo>
                  <a:lnTo>
                    <a:pt x="245630" y="244702"/>
                  </a:lnTo>
                  <a:lnTo>
                    <a:pt x="293681" y="264163"/>
                  </a:lnTo>
                  <a:lnTo>
                    <a:pt x="436928" y="324996"/>
                  </a:lnTo>
                  <a:lnTo>
                    <a:pt x="484835" y="344233"/>
                  </a:lnTo>
                  <a:lnTo>
                    <a:pt x="533053" y="362020"/>
                  </a:lnTo>
                  <a:lnTo>
                    <a:pt x="581719" y="377801"/>
                  </a:lnTo>
                  <a:lnTo>
                    <a:pt x="630971" y="391017"/>
                  </a:lnTo>
                  <a:lnTo>
                    <a:pt x="680947" y="401113"/>
                  </a:lnTo>
                  <a:lnTo>
                    <a:pt x="731787" y="407531"/>
                  </a:lnTo>
                  <a:lnTo>
                    <a:pt x="779525" y="409817"/>
                  </a:lnTo>
                  <a:lnTo>
                    <a:pt x="2822559" y="409817"/>
                  </a:lnTo>
                  <a:lnTo>
                    <a:pt x="2832061" y="416503"/>
                  </a:lnTo>
                  <a:lnTo>
                    <a:pt x="2871838" y="437393"/>
                  </a:lnTo>
                  <a:lnTo>
                    <a:pt x="2913214" y="452846"/>
                  </a:lnTo>
                  <a:lnTo>
                    <a:pt x="2956005" y="463268"/>
                  </a:lnTo>
                  <a:lnTo>
                    <a:pt x="3000030" y="469062"/>
                  </a:lnTo>
                  <a:lnTo>
                    <a:pt x="3045106" y="470636"/>
                  </a:lnTo>
                  <a:lnTo>
                    <a:pt x="8747183" y="470636"/>
                  </a:lnTo>
                  <a:lnTo>
                    <a:pt x="8772997" y="495348"/>
                  </a:lnTo>
                  <a:lnTo>
                    <a:pt x="8811459" y="524549"/>
                  </a:lnTo>
                  <a:lnTo>
                    <a:pt x="8854141" y="548769"/>
                  </a:lnTo>
                  <a:lnTo>
                    <a:pt x="8899711" y="567304"/>
                  </a:lnTo>
                  <a:lnTo>
                    <a:pt x="8946840" y="579453"/>
                  </a:lnTo>
                  <a:lnTo>
                    <a:pt x="8994194" y="584513"/>
                  </a:lnTo>
                  <a:lnTo>
                    <a:pt x="10287000" y="584513"/>
                  </a:lnTo>
                  <a:lnTo>
                    <a:pt x="10287000" y="756242"/>
                  </a:lnTo>
                  <a:close/>
                </a:path>
                <a:path w="10287000" h="756284">
                  <a:moveTo>
                    <a:pt x="8737300" y="460958"/>
                  </a:moveTo>
                  <a:lnTo>
                    <a:pt x="6326017" y="460958"/>
                  </a:lnTo>
                  <a:lnTo>
                    <a:pt x="6376373" y="459356"/>
                  </a:lnTo>
                  <a:lnTo>
                    <a:pt x="6426649" y="456079"/>
                  </a:lnTo>
                  <a:lnTo>
                    <a:pt x="6476789" y="451135"/>
                  </a:lnTo>
                  <a:lnTo>
                    <a:pt x="6526737" y="444528"/>
                  </a:lnTo>
                  <a:lnTo>
                    <a:pt x="6576436" y="436264"/>
                  </a:lnTo>
                  <a:lnTo>
                    <a:pt x="6625829" y="426349"/>
                  </a:lnTo>
                  <a:lnTo>
                    <a:pt x="6674861" y="414789"/>
                  </a:lnTo>
                  <a:lnTo>
                    <a:pt x="6723474" y="401589"/>
                  </a:lnTo>
                  <a:lnTo>
                    <a:pt x="6771612" y="386755"/>
                  </a:lnTo>
                  <a:lnTo>
                    <a:pt x="6819218" y="370293"/>
                  </a:lnTo>
                  <a:lnTo>
                    <a:pt x="6866236" y="352208"/>
                  </a:lnTo>
                  <a:lnTo>
                    <a:pt x="6997583" y="297025"/>
                  </a:lnTo>
                  <a:lnTo>
                    <a:pt x="7042406" y="278580"/>
                  </a:lnTo>
                  <a:lnTo>
                    <a:pt x="7087501" y="261019"/>
                  </a:lnTo>
                  <a:lnTo>
                    <a:pt x="7132718" y="244886"/>
                  </a:lnTo>
                  <a:lnTo>
                    <a:pt x="7177907" y="230726"/>
                  </a:lnTo>
                  <a:lnTo>
                    <a:pt x="7222920" y="219085"/>
                  </a:lnTo>
                  <a:lnTo>
                    <a:pt x="7267607" y="210508"/>
                  </a:lnTo>
                  <a:lnTo>
                    <a:pt x="7311818" y="205539"/>
                  </a:lnTo>
                  <a:lnTo>
                    <a:pt x="7355405" y="204725"/>
                  </a:lnTo>
                  <a:lnTo>
                    <a:pt x="7398217" y="208610"/>
                  </a:lnTo>
                  <a:lnTo>
                    <a:pt x="7440106" y="217739"/>
                  </a:lnTo>
                  <a:lnTo>
                    <a:pt x="7480921" y="232657"/>
                  </a:lnTo>
                  <a:lnTo>
                    <a:pt x="7520514" y="253910"/>
                  </a:lnTo>
                  <a:lnTo>
                    <a:pt x="7559726" y="282190"/>
                  </a:lnTo>
                  <a:lnTo>
                    <a:pt x="7597932" y="312158"/>
                  </a:lnTo>
                  <a:lnTo>
                    <a:pt x="7637644" y="338588"/>
                  </a:lnTo>
                  <a:lnTo>
                    <a:pt x="7681375" y="356255"/>
                  </a:lnTo>
                  <a:lnTo>
                    <a:pt x="7720839" y="361217"/>
                  </a:lnTo>
                  <a:lnTo>
                    <a:pt x="8656733" y="361217"/>
                  </a:lnTo>
                  <a:lnTo>
                    <a:pt x="8677527" y="389872"/>
                  </a:lnTo>
                  <a:lnTo>
                    <a:pt x="8707040" y="427132"/>
                  </a:lnTo>
                  <a:lnTo>
                    <a:pt x="8737300" y="460958"/>
                  </a:lnTo>
                  <a:close/>
                </a:path>
                <a:path w="10287000" h="756284">
                  <a:moveTo>
                    <a:pt x="2763005" y="361726"/>
                  </a:moveTo>
                  <a:lnTo>
                    <a:pt x="1952451" y="361726"/>
                  </a:lnTo>
                  <a:lnTo>
                    <a:pt x="1995431" y="359422"/>
                  </a:lnTo>
                  <a:lnTo>
                    <a:pt x="2038540" y="353101"/>
                  </a:lnTo>
                  <a:lnTo>
                    <a:pt x="2081764" y="343465"/>
                  </a:lnTo>
                  <a:lnTo>
                    <a:pt x="2124869" y="331275"/>
                  </a:lnTo>
                  <a:lnTo>
                    <a:pt x="2167951" y="317202"/>
                  </a:lnTo>
                  <a:lnTo>
                    <a:pt x="2210887" y="301977"/>
                  </a:lnTo>
                  <a:lnTo>
                    <a:pt x="2296045" y="270934"/>
                  </a:lnTo>
                  <a:lnTo>
                    <a:pt x="2338130" y="256548"/>
                  </a:lnTo>
                  <a:lnTo>
                    <a:pt x="2379793" y="243874"/>
                  </a:lnTo>
                  <a:lnTo>
                    <a:pt x="2420967" y="233628"/>
                  </a:lnTo>
                  <a:lnTo>
                    <a:pt x="2461582" y="226526"/>
                  </a:lnTo>
                  <a:lnTo>
                    <a:pt x="2501569" y="223283"/>
                  </a:lnTo>
                  <a:lnTo>
                    <a:pt x="2540861" y="224617"/>
                  </a:lnTo>
                  <a:lnTo>
                    <a:pt x="2579387" y="231242"/>
                  </a:lnTo>
                  <a:lnTo>
                    <a:pt x="2617081" y="243875"/>
                  </a:lnTo>
                  <a:lnTo>
                    <a:pt x="2653872" y="263232"/>
                  </a:lnTo>
                  <a:lnTo>
                    <a:pt x="2691373" y="291673"/>
                  </a:lnTo>
                  <a:lnTo>
                    <a:pt x="2725563" y="324328"/>
                  </a:lnTo>
                  <a:lnTo>
                    <a:pt x="2758956" y="358070"/>
                  </a:lnTo>
                  <a:lnTo>
                    <a:pt x="2763005" y="361726"/>
                  </a:lnTo>
                  <a:close/>
                </a:path>
                <a:path w="10287000" h="756284">
                  <a:moveTo>
                    <a:pt x="10287000" y="584513"/>
                  </a:moveTo>
                  <a:lnTo>
                    <a:pt x="8994194" y="584513"/>
                  </a:lnTo>
                  <a:lnTo>
                    <a:pt x="9040442" y="581780"/>
                  </a:lnTo>
                  <a:lnTo>
                    <a:pt x="9084254" y="570552"/>
                  </a:lnTo>
                  <a:lnTo>
                    <a:pt x="9124298" y="550127"/>
                  </a:lnTo>
                  <a:lnTo>
                    <a:pt x="9159243" y="519802"/>
                  </a:lnTo>
                  <a:lnTo>
                    <a:pt x="9185920" y="483146"/>
                  </a:lnTo>
                  <a:lnTo>
                    <a:pt x="9207258" y="442449"/>
                  </a:lnTo>
                  <a:lnTo>
                    <a:pt x="9226434" y="400287"/>
                  </a:lnTo>
                  <a:lnTo>
                    <a:pt x="9246623" y="359239"/>
                  </a:lnTo>
                  <a:lnTo>
                    <a:pt x="9270998" y="321883"/>
                  </a:lnTo>
                  <a:lnTo>
                    <a:pt x="9302737" y="290798"/>
                  </a:lnTo>
                  <a:lnTo>
                    <a:pt x="9367776" y="262185"/>
                  </a:lnTo>
                  <a:lnTo>
                    <a:pt x="9401622" y="259952"/>
                  </a:lnTo>
                  <a:lnTo>
                    <a:pt x="9436245" y="264327"/>
                  </a:lnTo>
                  <a:lnTo>
                    <a:pt x="9507507" y="288570"/>
                  </a:lnTo>
                  <a:lnTo>
                    <a:pt x="9543985" y="306275"/>
                  </a:lnTo>
                  <a:lnTo>
                    <a:pt x="9580923" y="326258"/>
                  </a:lnTo>
                  <a:lnTo>
                    <a:pt x="9611264" y="343480"/>
                  </a:lnTo>
                  <a:lnTo>
                    <a:pt x="9655855" y="368736"/>
                  </a:lnTo>
                  <a:lnTo>
                    <a:pt x="9693690" y="389067"/>
                  </a:lnTo>
                  <a:lnTo>
                    <a:pt x="9731666" y="407349"/>
                  </a:lnTo>
                  <a:lnTo>
                    <a:pt x="9769701" y="422501"/>
                  </a:lnTo>
                  <a:lnTo>
                    <a:pt x="9807717" y="433441"/>
                  </a:lnTo>
                  <a:lnTo>
                    <a:pt x="9845633" y="439086"/>
                  </a:lnTo>
                  <a:lnTo>
                    <a:pt x="10287000" y="439086"/>
                  </a:lnTo>
                  <a:lnTo>
                    <a:pt x="10287000" y="584513"/>
                  </a:lnTo>
                  <a:close/>
                </a:path>
                <a:path w="10287000" h="756284">
                  <a:moveTo>
                    <a:pt x="10287000" y="439086"/>
                  </a:moveTo>
                  <a:lnTo>
                    <a:pt x="9845633" y="439086"/>
                  </a:lnTo>
                  <a:lnTo>
                    <a:pt x="9883370" y="438356"/>
                  </a:lnTo>
                  <a:lnTo>
                    <a:pt x="9920848" y="430168"/>
                  </a:lnTo>
                  <a:lnTo>
                    <a:pt x="9962060" y="410952"/>
                  </a:lnTo>
                  <a:lnTo>
                    <a:pt x="9999201" y="384344"/>
                  </a:lnTo>
                  <a:lnTo>
                    <a:pt x="10034249" y="353544"/>
                  </a:lnTo>
                  <a:lnTo>
                    <a:pt x="10068779" y="322125"/>
                  </a:lnTo>
                  <a:lnTo>
                    <a:pt x="10104973" y="293100"/>
                  </a:lnTo>
                  <a:lnTo>
                    <a:pt x="10144609" y="269855"/>
                  </a:lnTo>
                  <a:lnTo>
                    <a:pt x="10169321" y="266616"/>
                  </a:lnTo>
                  <a:lnTo>
                    <a:pt x="10209225" y="270668"/>
                  </a:lnTo>
                  <a:lnTo>
                    <a:pt x="10261017" y="280632"/>
                  </a:lnTo>
                  <a:lnTo>
                    <a:pt x="10287000" y="286871"/>
                  </a:lnTo>
                  <a:lnTo>
                    <a:pt x="10287000" y="439086"/>
                  </a:lnTo>
                  <a:close/>
                </a:path>
                <a:path w="10287000" h="756284">
                  <a:moveTo>
                    <a:pt x="2822559" y="409817"/>
                  </a:moveTo>
                  <a:lnTo>
                    <a:pt x="779525" y="409817"/>
                  </a:lnTo>
                  <a:lnTo>
                    <a:pt x="827200" y="408766"/>
                  </a:lnTo>
                  <a:lnTo>
                    <a:pt x="874811" y="404790"/>
                  </a:lnTo>
                  <a:lnTo>
                    <a:pt x="922358" y="398303"/>
                  </a:lnTo>
                  <a:lnTo>
                    <a:pt x="969841" y="389718"/>
                  </a:lnTo>
                  <a:lnTo>
                    <a:pt x="1017260" y="379449"/>
                  </a:lnTo>
                  <a:lnTo>
                    <a:pt x="1064615" y="367908"/>
                  </a:lnTo>
                  <a:lnTo>
                    <a:pt x="1156193" y="343465"/>
                  </a:lnTo>
                  <a:lnTo>
                    <a:pt x="1253392" y="317299"/>
                  </a:lnTo>
                  <a:lnTo>
                    <a:pt x="1300425" y="305602"/>
                  </a:lnTo>
                  <a:lnTo>
                    <a:pt x="1347394" y="295113"/>
                  </a:lnTo>
                  <a:lnTo>
                    <a:pt x="1394298" y="286247"/>
                  </a:lnTo>
                  <a:lnTo>
                    <a:pt x="1441138" y="279416"/>
                  </a:lnTo>
                  <a:lnTo>
                    <a:pt x="1487913" y="275035"/>
                  </a:lnTo>
                  <a:lnTo>
                    <a:pt x="1534623" y="273515"/>
                  </a:lnTo>
                  <a:lnTo>
                    <a:pt x="1581268" y="275271"/>
                  </a:lnTo>
                  <a:lnTo>
                    <a:pt x="1627849" y="280715"/>
                  </a:lnTo>
                  <a:lnTo>
                    <a:pt x="1674364" y="290262"/>
                  </a:lnTo>
                  <a:lnTo>
                    <a:pt x="1721511" y="304224"/>
                  </a:lnTo>
                  <a:lnTo>
                    <a:pt x="1814566" y="336629"/>
                  </a:lnTo>
                  <a:lnTo>
                    <a:pt x="1861583" y="350359"/>
                  </a:lnTo>
                  <a:lnTo>
                    <a:pt x="1909668" y="359298"/>
                  </a:lnTo>
                  <a:lnTo>
                    <a:pt x="1952451" y="361726"/>
                  </a:lnTo>
                  <a:lnTo>
                    <a:pt x="2763005" y="361726"/>
                  </a:lnTo>
                  <a:lnTo>
                    <a:pt x="2794066" y="389770"/>
                  </a:lnTo>
                  <a:lnTo>
                    <a:pt x="2822559" y="409817"/>
                  </a:lnTo>
                  <a:close/>
                </a:path>
              </a:pathLst>
            </a:custGeom>
            <a:solidFill>
              <a:srgbClr val="788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671" y="13079666"/>
              <a:ext cx="10008235" cy="2169160"/>
            </a:xfrm>
            <a:custGeom>
              <a:avLst/>
              <a:gdLst/>
              <a:ahLst/>
              <a:cxnLst/>
              <a:rect l="l" t="t" r="r" b="b"/>
              <a:pathLst>
                <a:path w="10008235" h="2169159">
                  <a:moveTo>
                    <a:pt x="1896402" y="1986330"/>
                  </a:moveTo>
                  <a:lnTo>
                    <a:pt x="1879803" y="1938743"/>
                  </a:lnTo>
                  <a:lnTo>
                    <a:pt x="1849158" y="1898180"/>
                  </a:lnTo>
                  <a:lnTo>
                    <a:pt x="1807578" y="1869046"/>
                  </a:lnTo>
                  <a:lnTo>
                    <a:pt x="1759305" y="1854504"/>
                  </a:lnTo>
                  <a:lnTo>
                    <a:pt x="1708734" y="1854009"/>
                  </a:lnTo>
                  <a:lnTo>
                    <a:pt x="1659318" y="1866468"/>
                  </a:lnTo>
                  <a:lnTo>
                    <a:pt x="1614525" y="1890801"/>
                  </a:lnTo>
                  <a:lnTo>
                    <a:pt x="1637487" y="1850986"/>
                  </a:lnTo>
                  <a:lnTo>
                    <a:pt x="1651711" y="1807298"/>
                  </a:lnTo>
                  <a:lnTo>
                    <a:pt x="1657159" y="1761566"/>
                  </a:lnTo>
                  <a:lnTo>
                    <a:pt x="1653806" y="1715630"/>
                  </a:lnTo>
                  <a:lnTo>
                    <a:pt x="1641589" y="1671332"/>
                  </a:lnTo>
                  <a:lnTo>
                    <a:pt x="1620469" y="1630514"/>
                  </a:lnTo>
                  <a:lnTo>
                    <a:pt x="1592364" y="1596174"/>
                  </a:lnTo>
                  <a:lnTo>
                    <a:pt x="1558772" y="1568323"/>
                  </a:lnTo>
                  <a:lnTo>
                    <a:pt x="1521002" y="1547101"/>
                  </a:lnTo>
                  <a:lnTo>
                    <a:pt x="1480324" y="1532712"/>
                  </a:lnTo>
                  <a:lnTo>
                    <a:pt x="1438021" y="1525320"/>
                  </a:lnTo>
                  <a:lnTo>
                    <a:pt x="1395374" y="1525104"/>
                  </a:lnTo>
                  <a:lnTo>
                    <a:pt x="1353680" y="1532216"/>
                  </a:lnTo>
                  <a:lnTo>
                    <a:pt x="1314208" y="1546860"/>
                  </a:lnTo>
                  <a:lnTo>
                    <a:pt x="1278255" y="1569212"/>
                  </a:lnTo>
                  <a:lnTo>
                    <a:pt x="1247089" y="1599412"/>
                  </a:lnTo>
                  <a:lnTo>
                    <a:pt x="1222006" y="1637665"/>
                  </a:lnTo>
                  <a:lnTo>
                    <a:pt x="1190523" y="1601419"/>
                  </a:lnTo>
                  <a:lnTo>
                    <a:pt x="1154607" y="1568754"/>
                  </a:lnTo>
                  <a:lnTo>
                    <a:pt x="1115009" y="1540230"/>
                  </a:lnTo>
                  <a:lnTo>
                    <a:pt x="1072476" y="1516430"/>
                  </a:lnTo>
                  <a:lnTo>
                    <a:pt x="1027734" y="1497914"/>
                  </a:lnTo>
                  <a:lnTo>
                    <a:pt x="981544" y="1485252"/>
                  </a:lnTo>
                  <a:lnTo>
                    <a:pt x="934631" y="1479029"/>
                  </a:lnTo>
                  <a:lnTo>
                    <a:pt x="887755" y="1479791"/>
                  </a:lnTo>
                  <a:lnTo>
                    <a:pt x="814019" y="1497342"/>
                  </a:lnTo>
                  <a:lnTo>
                    <a:pt x="778865" y="1514259"/>
                  </a:lnTo>
                  <a:lnTo>
                    <a:pt x="745388" y="1537017"/>
                  </a:lnTo>
                  <a:lnTo>
                    <a:pt x="715238" y="1565884"/>
                  </a:lnTo>
                  <a:lnTo>
                    <a:pt x="691375" y="1600098"/>
                  </a:lnTo>
                  <a:lnTo>
                    <a:pt x="676198" y="1638223"/>
                  </a:lnTo>
                  <a:lnTo>
                    <a:pt x="672084" y="1678876"/>
                  </a:lnTo>
                  <a:lnTo>
                    <a:pt x="656158" y="1653705"/>
                  </a:lnTo>
                  <a:lnTo>
                    <a:pt x="617143" y="1635518"/>
                  </a:lnTo>
                  <a:lnTo>
                    <a:pt x="563448" y="1623593"/>
                  </a:lnTo>
                  <a:lnTo>
                    <a:pt x="503529" y="1617192"/>
                  </a:lnTo>
                  <a:lnTo>
                    <a:pt x="445808" y="1615567"/>
                  </a:lnTo>
                  <a:lnTo>
                    <a:pt x="398716" y="1617980"/>
                  </a:lnTo>
                  <a:lnTo>
                    <a:pt x="341452" y="1643049"/>
                  </a:lnTo>
                  <a:lnTo>
                    <a:pt x="313740" y="1672577"/>
                  </a:lnTo>
                  <a:lnTo>
                    <a:pt x="288785" y="1709889"/>
                  </a:lnTo>
                  <a:lnTo>
                    <a:pt x="267830" y="1752523"/>
                  </a:lnTo>
                  <a:lnTo>
                    <a:pt x="252133" y="1798066"/>
                  </a:lnTo>
                  <a:lnTo>
                    <a:pt x="242925" y="1844078"/>
                  </a:lnTo>
                  <a:lnTo>
                    <a:pt x="241452" y="1888147"/>
                  </a:lnTo>
                  <a:lnTo>
                    <a:pt x="248958" y="1927834"/>
                  </a:lnTo>
                  <a:lnTo>
                    <a:pt x="266674" y="1960714"/>
                  </a:lnTo>
                  <a:lnTo>
                    <a:pt x="239280" y="1935810"/>
                  </a:lnTo>
                  <a:lnTo>
                    <a:pt x="206108" y="1918906"/>
                  </a:lnTo>
                  <a:lnTo>
                    <a:pt x="169443" y="1908860"/>
                  </a:lnTo>
                  <a:lnTo>
                    <a:pt x="131610" y="1904517"/>
                  </a:lnTo>
                  <a:lnTo>
                    <a:pt x="110553" y="1904212"/>
                  </a:lnTo>
                  <a:lnTo>
                    <a:pt x="89585" y="1905939"/>
                  </a:lnTo>
                  <a:lnTo>
                    <a:pt x="50139" y="1918576"/>
                  </a:lnTo>
                  <a:lnTo>
                    <a:pt x="18719" y="1947430"/>
                  </a:lnTo>
                  <a:lnTo>
                    <a:pt x="1943" y="1987181"/>
                  </a:lnTo>
                  <a:lnTo>
                    <a:pt x="0" y="2031365"/>
                  </a:lnTo>
                  <a:lnTo>
                    <a:pt x="13081" y="2073529"/>
                  </a:lnTo>
                  <a:lnTo>
                    <a:pt x="35648" y="2106206"/>
                  </a:lnTo>
                  <a:lnTo>
                    <a:pt x="103441" y="2150630"/>
                  </a:lnTo>
                  <a:lnTo>
                    <a:pt x="148056" y="2162060"/>
                  </a:lnTo>
                  <a:lnTo>
                    <a:pt x="195503" y="2167026"/>
                  </a:lnTo>
                  <a:lnTo>
                    <a:pt x="243954" y="2167788"/>
                  </a:lnTo>
                  <a:lnTo>
                    <a:pt x="336677" y="2165680"/>
                  </a:lnTo>
                  <a:lnTo>
                    <a:pt x="1696745" y="2165680"/>
                  </a:lnTo>
                  <a:lnTo>
                    <a:pt x="1715096" y="2166836"/>
                  </a:lnTo>
                  <a:lnTo>
                    <a:pt x="1737207" y="2168741"/>
                  </a:lnTo>
                  <a:lnTo>
                    <a:pt x="1759102" y="2169122"/>
                  </a:lnTo>
                  <a:lnTo>
                    <a:pt x="1821535" y="2141588"/>
                  </a:lnTo>
                  <a:lnTo>
                    <a:pt x="1855177" y="2112695"/>
                  </a:lnTo>
                  <a:lnTo>
                    <a:pt x="1880870" y="2077364"/>
                  </a:lnTo>
                  <a:lnTo>
                    <a:pt x="1895868" y="2036521"/>
                  </a:lnTo>
                  <a:lnTo>
                    <a:pt x="1896402" y="1986330"/>
                  </a:lnTo>
                  <a:close/>
                </a:path>
                <a:path w="10008235" h="2169159">
                  <a:moveTo>
                    <a:pt x="3854958" y="599376"/>
                  </a:moveTo>
                  <a:lnTo>
                    <a:pt x="3838359" y="551764"/>
                  </a:lnTo>
                  <a:lnTo>
                    <a:pt x="3807739" y="511175"/>
                  </a:lnTo>
                  <a:lnTo>
                    <a:pt x="3766185" y="482028"/>
                  </a:lnTo>
                  <a:lnTo>
                    <a:pt x="3717874" y="467525"/>
                  </a:lnTo>
                  <a:lnTo>
                    <a:pt x="3667302" y="467055"/>
                  </a:lnTo>
                  <a:lnTo>
                    <a:pt x="3617925" y="479526"/>
                  </a:lnTo>
                  <a:lnTo>
                    <a:pt x="3573195" y="503859"/>
                  </a:lnTo>
                  <a:lnTo>
                    <a:pt x="3596119" y="464045"/>
                  </a:lnTo>
                  <a:lnTo>
                    <a:pt x="3610318" y="420344"/>
                  </a:lnTo>
                  <a:lnTo>
                    <a:pt x="3615740" y="374586"/>
                  </a:lnTo>
                  <a:lnTo>
                    <a:pt x="3612362" y="328637"/>
                  </a:lnTo>
                  <a:lnTo>
                    <a:pt x="3600132" y="284327"/>
                  </a:lnTo>
                  <a:lnTo>
                    <a:pt x="3578999" y="243509"/>
                  </a:lnTo>
                  <a:lnTo>
                    <a:pt x="3550907" y="209181"/>
                  </a:lnTo>
                  <a:lnTo>
                    <a:pt x="3517341" y="181343"/>
                  </a:lnTo>
                  <a:lnTo>
                    <a:pt x="3479584" y="160134"/>
                  </a:lnTo>
                  <a:lnTo>
                    <a:pt x="3438906" y="145757"/>
                  </a:lnTo>
                  <a:lnTo>
                    <a:pt x="3396602" y="138366"/>
                  </a:lnTo>
                  <a:lnTo>
                    <a:pt x="3353968" y="138150"/>
                  </a:lnTo>
                  <a:lnTo>
                    <a:pt x="3312274" y="145275"/>
                  </a:lnTo>
                  <a:lnTo>
                    <a:pt x="3272802" y="159918"/>
                  </a:lnTo>
                  <a:lnTo>
                    <a:pt x="3236849" y="182257"/>
                  </a:lnTo>
                  <a:lnTo>
                    <a:pt x="3205696" y="212471"/>
                  </a:lnTo>
                  <a:lnTo>
                    <a:pt x="3180613" y="250736"/>
                  </a:lnTo>
                  <a:lnTo>
                    <a:pt x="3149117" y="214477"/>
                  </a:lnTo>
                  <a:lnTo>
                    <a:pt x="3113201" y="181800"/>
                  </a:lnTo>
                  <a:lnTo>
                    <a:pt x="3073590" y="153276"/>
                  </a:lnTo>
                  <a:lnTo>
                    <a:pt x="3031045" y="129463"/>
                  </a:lnTo>
                  <a:lnTo>
                    <a:pt x="2986303" y="110947"/>
                  </a:lnTo>
                  <a:lnTo>
                    <a:pt x="2940113" y="98285"/>
                  </a:lnTo>
                  <a:lnTo>
                    <a:pt x="2893212" y="92075"/>
                  </a:lnTo>
                  <a:lnTo>
                    <a:pt x="2846336" y="92862"/>
                  </a:lnTo>
                  <a:lnTo>
                    <a:pt x="2772613" y="110401"/>
                  </a:lnTo>
                  <a:lnTo>
                    <a:pt x="2737459" y="127317"/>
                  </a:lnTo>
                  <a:lnTo>
                    <a:pt x="2703995" y="150075"/>
                  </a:lnTo>
                  <a:lnTo>
                    <a:pt x="2673832" y="178943"/>
                  </a:lnTo>
                  <a:lnTo>
                    <a:pt x="2649969" y="213156"/>
                  </a:lnTo>
                  <a:lnTo>
                    <a:pt x="2634792" y="251282"/>
                  </a:lnTo>
                  <a:lnTo>
                    <a:pt x="2630690" y="291934"/>
                  </a:lnTo>
                  <a:lnTo>
                    <a:pt x="2614765" y="266763"/>
                  </a:lnTo>
                  <a:lnTo>
                    <a:pt x="2575725" y="248577"/>
                  </a:lnTo>
                  <a:lnTo>
                    <a:pt x="2522029" y="236651"/>
                  </a:lnTo>
                  <a:lnTo>
                    <a:pt x="2462098" y="230238"/>
                  </a:lnTo>
                  <a:lnTo>
                    <a:pt x="2404376" y="228612"/>
                  </a:lnTo>
                  <a:lnTo>
                    <a:pt x="2357297" y="231025"/>
                  </a:lnTo>
                  <a:lnTo>
                    <a:pt x="2300033" y="256095"/>
                  </a:lnTo>
                  <a:lnTo>
                    <a:pt x="2272309" y="285635"/>
                  </a:lnTo>
                  <a:lnTo>
                    <a:pt x="2247354" y="322935"/>
                  </a:lnTo>
                  <a:lnTo>
                    <a:pt x="2226411" y="365569"/>
                  </a:lnTo>
                  <a:lnTo>
                    <a:pt x="2210727" y="411124"/>
                  </a:lnTo>
                  <a:lnTo>
                    <a:pt x="2201532" y="457136"/>
                  </a:lnTo>
                  <a:lnTo>
                    <a:pt x="2200084" y="501205"/>
                  </a:lnTo>
                  <a:lnTo>
                    <a:pt x="2207603" y="540893"/>
                  </a:lnTo>
                  <a:lnTo>
                    <a:pt x="2225344" y="573773"/>
                  </a:lnTo>
                  <a:lnTo>
                    <a:pt x="2197912" y="548868"/>
                  </a:lnTo>
                  <a:lnTo>
                    <a:pt x="2164715" y="531964"/>
                  </a:lnTo>
                  <a:lnTo>
                    <a:pt x="2128050" y="521919"/>
                  </a:lnTo>
                  <a:lnTo>
                    <a:pt x="2090204" y="517563"/>
                  </a:lnTo>
                  <a:lnTo>
                    <a:pt x="2069160" y="517271"/>
                  </a:lnTo>
                  <a:lnTo>
                    <a:pt x="2048205" y="518998"/>
                  </a:lnTo>
                  <a:lnTo>
                    <a:pt x="2008733" y="531622"/>
                  </a:lnTo>
                  <a:lnTo>
                    <a:pt x="1977313" y="560476"/>
                  </a:lnTo>
                  <a:lnTo>
                    <a:pt x="1960524" y="600214"/>
                  </a:lnTo>
                  <a:lnTo>
                    <a:pt x="1958555" y="644385"/>
                  </a:lnTo>
                  <a:lnTo>
                    <a:pt x="1971598" y="686587"/>
                  </a:lnTo>
                  <a:lnTo>
                    <a:pt x="1994230" y="719264"/>
                  </a:lnTo>
                  <a:lnTo>
                    <a:pt x="2061972" y="763676"/>
                  </a:lnTo>
                  <a:lnTo>
                    <a:pt x="2106599" y="775106"/>
                  </a:lnTo>
                  <a:lnTo>
                    <a:pt x="2154059" y="780046"/>
                  </a:lnTo>
                  <a:lnTo>
                    <a:pt x="2202535" y="780783"/>
                  </a:lnTo>
                  <a:lnTo>
                    <a:pt x="2295283" y="778662"/>
                  </a:lnTo>
                  <a:lnTo>
                    <a:pt x="3655352" y="778662"/>
                  </a:lnTo>
                  <a:lnTo>
                    <a:pt x="3673691" y="779830"/>
                  </a:lnTo>
                  <a:lnTo>
                    <a:pt x="3695801" y="781773"/>
                  </a:lnTo>
                  <a:lnTo>
                    <a:pt x="3717696" y="782167"/>
                  </a:lnTo>
                  <a:lnTo>
                    <a:pt x="3780104" y="754646"/>
                  </a:lnTo>
                  <a:lnTo>
                    <a:pt x="3813759" y="725741"/>
                  </a:lnTo>
                  <a:lnTo>
                    <a:pt x="3839476" y="690422"/>
                  </a:lnTo>
                  <a:lnTo>
                    <a:pt x="3854462" y="649566"/>
                  </a:lnTo>
                  <a:lnTo>
                    <a:pt x="3854958" y="599376"/>
                  </a:lnTo>
                  <a:close/>
                </a:path>
                <a:path w="10008235" h="2169159">
                  <a:moveTo>
                    <a:pt x="8127949" y="1842096"/>
                  </a:moveTo>
                  <a:lnTo>
                    <a:pt x="8111325" y="1794484"/>
                  </a:lnTo>
                  <a:lnTo>
                    <a:pt x="8080680" y="1753895"/>
                  </a:lnTo>
                  <a:lnTo>
                    <a:pt x="8039100" y="1724748"/>
                  </a:lnTo>
                  <a:lnTo>
                    <a:pt x="7990827" y="1710207"/>
                  </a:lnTo>
                  <a:lnTo>
                    <a:pt x="7940281" y="1709750"/>
                  </a:lnTo>
                  <a:lnTo>
                    <a:pt x="7890891" y="1722234"/>
                  </a:lnTo>
                  <a:lnTo>
                    <a:pt x="7846111" y="1746567"/>
                  </a:lnTo>
                  <a:lnTo>
                    <a:pt x="7869060" y="1706753"/>
                  </a:lnTo>
                  <a:lnTo>
                    <a:pt x="7883271" y="1663065"/>
                  </a:lnTo>
                  <a:lnTo>
                    <a:pt x="7888719" y="1617306"/>
                  </a:lnTo>
                  <a:lnTo>
                    <a:pt x="7885341" y="1571358"/>
                  </a:lnTo>
                  <a:lnTo>
                    <a:pt x="7873111" y="1527060"/>
                  </a:lnTo>
                  <a:lnTo>
                    <a:pt x="7851991" y="1486230"/>
                  </a:lnTo>
                  <a:lnTo>
                    <a:pt x="7823873" y="1451889"/>
                  </a:lnTo>
                  <a:lnTo>
                    <a:pt x="7790294" y="1424038"/>
                  </a:lnTo>
                  <a:lnTo>
                    <a:pt x="7752524" y="1402829"/>
                  </a:lnTo>
                  <a:lnTo>
                    <a:pt x="7711859" y="1388440"/>
                  </a:lnTo>
                  <a:lnTo>
                    <a:pt x="7669555" y="1381061"/>
                  </a:lnTo>
                  <a:lnTo>
                    <a:pt x="7626921" y="1380845"/>
                  </a:lnTo>
                  <a:lnTo>
                    <a:pt x="7585227" y="1387970"/>
                  </a:lnTo>
                  <a:lnTo>
                    <a:pt x="7545756" y="1402626"/>
                  </a:lnTo>
                  <a:lnTo>
                    <a:pt x="7509789" y="1424965"/>
                  </a:lnTo>
                  <a:lnTo>
                    <a:pt x="7478623" y="1455178"/>
                  </a:lnTo>
                  <a:lnTo>
                    <a:pt x="7453528" y="1493443"/>
                  </a:lnTo>
                  <a:lnTo>
                    <a:pt x="7422032" y="1457198"/>
                  </a:lnTo>
                  <a:lnTo>
                    <a:pt x="7386117" y="1424520"/>
                  </a:lnTo>
                  <a:lnTo>
                    <a:pt x="7346531" y="1395996"/>
                  </a:lnTo>
                  <a:lnTo>
                    <a:pt x="7303998" y="1372184"/>
                  </a:lnTo>
                  <a:lnTo>
                    <a:pt x="7259256" y="1353667"/>
                  </a:lnTo>
                  <a:lnTo>
                    <a:pt x="7213066" y="1341005"/>
                  </a:lnTo>
                  <a:lnTo>
                    <a:pt x="7166153" y="1334795"/>
                  </a:lnTo>
                  <a:lnTo>
                    <a:pt x="7119277" y="1335582"/>
                  </a:lnTo>
                  <a:lnTo>
                    <a:pt x="7045528" y="1353083"/>
                  </a:lnTo>
                  <a:lnTo>
                    <a:pt x="7010374" y="1369987"/>
                  </a:lnTo>
                  <a:lnTo>
                    <a:pt x="6976897" y="1392720"/>
                  </a:lnTo>
                  <a:lnTo>
                    <a:pt x="6946760" y="1421625"/>
                  </a:lnTo>
                  <a:lnTo>
                    <a:pt x="6922897" y="1455826"/>
                  </a:lnTo>
                  <a:lnTo>
                    <a:pt x="6907708" y="1493939"/>
                  </a:lnTo>
                  <a:lnTo>
                    <a:pt x="6903606" y="1534579"/>
                  </a:lnTo>
                  <a:lnTo>
                    <a:pt x="6887680" y="1509407"/>
                  </a:lnTo>
                  <a:lnTo>
                    <a:pt x="6848653" y="1491234"/>
                  </a:lnTo>
                  <a:lnTo>
                    <a:pt x="6794970" y="1479321"/>
                  </a:lnTo>
                  <a:lnTo>
                    <a:pt x="6735051" y="1472933"/>
                  </a:lnTo>
                  <a:lnTo>
                    <a:pt x="6677330" y="1471320"/>
                  </a:lnTo>
                  <a:lnTo>
                    <a:pt x="6630238" y="1473746"/>
                  </a:lnTo>
                  <a:lnTo>
                    <a:pt x="6572974" y="1498815"/>
                  </a:lnTo>
                  <a:lnTo>
                    <a:pt x="6545262" y="1528356"/>
                  </a:lnTo>
                  <a:lnTo>
                    <a:pt x="6520307" y="1565656"/>
                  </a:lnTo>
                  <a:lnTo>
                    <a:pt x="6499365" y="1608289"/>
                  </a:lnTo>
                  <a:lnTo>
                    <a:pt x="6483667" y="1653844"/>
                  </a:lnTo>
                  <a:lnTo>
                    <a:pt x="6474460" y="1699856"/>
                  </a:lnTo>
                  <a:lnTo>
                    <a:pt x="6472999" y="1743925"/>
                  </a:lnTo>
                  <a:lnTo>
                    <a:pt x="6480518" y="1783613"/>
                  </a:lnTo>
                  <a:lnTo>
                    <a:pt x="6498260" y="1816481"/>
                  </a:lnTo>
                  <a:lnTo>
                    <a:pt x="6470853" y="1791589"/>
                  </a:lnTo>
                  <a:lnTo>
                    <a:pt x="6437668" y="1774685"/>
                  </a:lnTo>
                  <a:lnTo>
                    <a:pt x="6401003" y="1764626"/>
                  </a:lnTo>
                  <a:lnTo>
                    <a:pt x="6363195" y="1760283"/>
                  </a:lnTo>
                  <a:lnTo>
                    <a:pt x="6342113" y="1759978"/>
                  </a:lnTo>
                  <a:lnTo>
                    <a:pt x="6321133" y="1761705"/>
                  </a:lnTo>
                  <a:lnTo>
                    <a:pt x="6281648" y="1774278"/>
                  </a:lnTo>
                  <a:lnTo>
                    <a:pt x="6250279" y="1803171"/>
                  </a:lnTo>
                  <a:lnTo>
                    <a:pt x="6233515" y="1842922"/>
                  </a:lnTo>
                  <a:lnTo>
                    <a:pt x="6231560" y="1887105"/>
                  </a:lnTo>
                  <a:lnTo>
                    <a:pt x="6244590" y="1929307"/>
                  </a:lnTo>
                  <a:lnTo>
                    <a:pt x="6267158" y="1961984"/>
                  </a:lnTo>
                  <a:lnTo>
                    <a:pt x="6334963" y="2006396"/>
                  </a:lnTo>
                  <a:lnTo>
                    <a:pt x="6379578" y="2017814"/>
                  </a:lnTo>
                  <a:lnTo>
                    <a:pt x="6427025" y="2022767"/>
                  </a:lnTo>
                  <a:lnTo>
                    <a:pt x="6475476" y="2023503"/>
                  </a:lnTo>
                  <a:lnTo>
                    <a:pt x="6568199" y="2021382"/>
                  </a:lnTo>
                  <a:lnTo>
                    <a:pt x="7928267" y="2021382"/>
                  </a:lnTo>
                  <a:lnTo>
                    <a:pt x="7946631" y="2022538"/>
                  </a:lnTo>
                  <a:lnTo>
                    <a:pt x="7968742" y="2024468"/>
                  </a:lnTo>
                  <a:lnTo>
                    <a:pt x="7990624" y="2024849"/>
                  </a:lnTo>
                  <a:lnTo>
                    <a:pt x="8053057" y="1997290"/>
                  </a:lnTo>
                  <a:lnTo>
                    <a:pt x="8086712" y="1968398"/>
                  </a:lnTo>
                  <a:lnTo>
                    <a:pt x="8112430" y="1933105"/>
                  </a:lnTo>
                  <a:lnTo>
                    <a:pt x="8127454" y="1892287"/>
                  </a:lnTo>
                  <a:lnTo>
                    <a:pt x="8127949" y="1842096"/>
                  </a:lnTo>
                  <a:close/>
                </a:path>
                <a:path w="10008235" h="2169159">
                  <a:moveTo>
                    <a:pt x="10007740" y="507301"/>
                  </a:moveTo>
                  <a:lnTo>
                    <a:pt x="9991128" y="459689"/>
                  </a:lnTo>
                  <a:lnTo>
                    <a:pt x="9960496" y="419100"/>
                  </a:lnTo>
                  <a:lnTo>
                    <a:pt x="9918916" y="389953"/>
                  </a:lnTo>
                  <a:lnTo>
                    <a:pt x="9870630" y="375437"/>
                  </a:lnTo>
                  <a:lnTo>
                    <a:pt x="9820084" y="374980"/>
                  </a:lnTo>
                  <a:lnTo>
                    <a:pt x="9770707" y="387464"/>
                  </a:lnTo>
                  <a:lnTo>
                    <a:pt x="9725927" y="411784"/>
                  </a:lnTo>
                  <a:lnTo>
                    <a:pt x="9748888" y="371944"/>
                  </a:lnTo>
                  <a:lnTo>
                    <a:pt x="9763100" y="328231"/>
                  </a:lnTo>
                  <a:lnTo>
                    <a:pt x="9768535" y="282486"/>
                  </a:lnTo>
                  <a:lnTo>
                    <a:pt x="9765170" y="236550"/>
                  </a:lnTo>
                  <a:lnTo>
                    <a:pt x="9752927" y="192252"/>
                  </a:lnTo>
                  <a:lnTo>
                    <a:pt x="9731807" y="151422"/>
                  </a:lnTo>
                  <a:lnTo>
                    <a:pt x="9703702" y="117106"/>
                  </a:lnTo>
                  <a:lnTo>
                    <a:pt x="9670123" y="89268"/>
                  </a:lnTo>
                  <a:lnTo>
                    <a:pt x="9632353" y="68059"/>
                  </a:lnTo>
                  <a:lnTo>
                    <a:pt x="9591675" y="53682"/>
                  </a:lnTo>
                  <a:lnTo>
                    <a:pt x="9549384" y="46291"/>
                  </a:lnTo>
                  <a:lnTo>
                    <a:pt x="9506737" y="46075"/>
                  </a:lnTo>
                  <a:lnTo>
                    <a:pt x="9465043" y="53200"/>
                  </a:lnTo>
                  <a:lnTo>
                    <a:pt x="9425584" y="67843"/>
                  </a:lnTo>
                  <a:lnTo>
                    <a:pt x="9389618" y="90182"/>
                  </a:lnTo>
                  <a:lnTo>
                    <a:pt x="9358452" y="120396"/>
                  </a:lnTo>
                  <a:lnTo>
                    <a:pt x="9333357" y="158661"/>
                  </a:lnTo>
                  <a:lnTo>
                    <a:pt x="9301886" y="122402"/>
                  </a:lnTo>
                  <a:lnTo>
                    <a:pt x="9265983" y="89725"/>
                  </a:lnTo>
                  <a:lnTo>
                    <a:pt x="9226385" y="61201"/>
                  </a:lnTo>
                  <a:lnTo>
                    <a:pt x="9183840" y="37388"/>
                  </a:lnTo>
                  <a:lnTo>
                    <a:pt x="9139098" y="18872"/>
                  </a:lnTo>
                  <a:lnTo>
                    <a:pt x="9092895" y="6210"/>
                  </a:lnTo>
                  <a:lnTo>
                    <a:pt x="9045981" y="0"/>
                  </a:lnTo>
                  <a:lnTo>
                    <a:pt x="8999093" y="787"/>
                  </a:lnTo>
                  <a:lnTo>
                    <a:pt x="8925357" y="18300"/>
                  </a:lnTo>
                  <a:lnTo>
                    <a:pt x="8890203" y="35229"/>
                  </a:lnTo>
                  <a:lnTo>
                    <a:pt x="8856739" y="58000"/>
                  </a:lnTo>
                  <a:lnTo>
                    <a:pt x="8826589" y="86868"/>
                  </a:lnTo>
                  <a:lnTo>
                    <a:pt x="8802713" y="121081"/>
                  </a:lnTo>
                  <a:lnTo>
                    <a:pt x="8787524" y="159207"/>
                  </a:lnTo>
                  <a:lnTo>
                    <a:pt x="8783422" y="199859"/>
                  </a:lnTo>
                  <a:lnTo>
                    <a:pt x="8767496" y="174688"/>
                  </a:lnTo>
                  <a:lnTo>
                    <a:pt x="8728481" y="156502"/>
                  </a:lnTo>
                  <a:lnTo>
                    <a:pt x="8674798" y="144576"/>
                  </a:lnTo>
                  <a:lnTo>
                    <a:pt x="8614880" y="138163"/>
                  </a:lnTo>
                  <a:lnTo>
                    <a:pt x="8557171" y="136537"/>
                  </a:lnTo>
                  <a:lnTo>
                    <a:pt x="8510105" y="138950"/>
                  </a:lnTo>
                  <a:lnTo>
                    <a:pt x="8452841" y="164020"/>
                  </a:lnTo>
                  <a:lnTo>
                    <a:pt x="8425104" y="193560"/>
                  </a:lnTo>
                  <a:lnTo>
                    <a:pt x="8400148" y="230860"/>
                  </a:lnTo>
                  <a:lnTo>
                    <a:pt x="8379193" y="273494"/>
                  </a:lnTo>
                  <a:lnTo>
                    <a:pt x="8363496" y="319036"/>
                  </a:lnTo>
                  <a:lnTo>
                    <a:pt x="8354288" y="365061"/>
                  </a:lnTo>
                  <a:lnTo>
                    <a:pt x="8352828" y="409130"/>
                  </a:lnTo>
                  <a:lnTo>
                    <a:pt x="8360346" y="448818"/>
                  </a:lnTo>
                  <a:lnTo>
                    <a:pt x="8378076" y="481698"/>
                  </a:lnTo>
                  <a:lnTo>
                    <a:pt x="8350669" y="456793"/>
                  </a:lnTo>
                  <a:lnTo>
                    <a:pt x="8317484" y="439889"/>
                  </a:lnTo>
                  <a:lnTo>
                    <a:pt x="8280832" y="429844"/>
                  </a:lnTo>
                  <a:lnTo>
                    <a:pt x="8243024" y="425488"/>
                  </a:lnTo>
                  <a:lnTo>
                    <a:pt x="8221967" y="425183"/>
                  </a:lnTo>
                  <a:lnTo>
                    <a:pt x="8200987" y="426910"/>
                  </a:lnTo>
                  <a:lnTo>
                    <a:pt x="8161477" y="439470"/>
                  </a:lnTo>
                  <a:lnTo>
                    <a:pt x="8130095" y="468376"/>
                  </a:lnTo>
                  <a:lnTo>
                    <a:pt x="8113331" y="508127"/>
                  </a:lnTo>
                  <a:lnTo>
                    <a:pt x="8111388" y="552310"/>
                  </a:lnTo>
                  <a:lnTo>
                    <a:pt x="8124431" y="594512"/>
                  </a:lnTo>
                  <a:lnTo>
                    <a:pt x="8147012" y="627189"/>
                  </a:lnTo>
                  <a:lnTo>
                    <a:pt x="8214792" y="671601"/>
                  </a:lnTo>
                  <a:lnTo>
                    <a:pt x="8259419" y="683031"/>
                  </a:lnTo>
                  <a:lnTo>
                    <a:pt x="8306867" y="687971"/>
                  </a:lnTo>
                  <a:lnTo>
                    <a:pt x="8355317" y="688708"/>
                  </a:lnTo>
                  <a:lnTo>
                    <a:pt x="8448015" y="686587"/>
                  </a:lnTo>
                  <a:lnTo>
                    <a:pt x="9808083" y="686587"/>
                  </a:lnTo>
                  <a:lnTo>
                    <a:pt x="9826434" y="687743"/>
                  </a:lnTo>
                  <a:lnTo>
                    <a:pt x="9848545" y="689673"/>
                  </a:lnTo>
                  <a:lnTo>
                    <a:pt x="9870440" y="690067"/>
                  </a:lnTo>
                  <a:lnTo>
                    <a:pt x="9932899" y="662546"/>
                  </a:lnTo>
                  <a:lnTo>
                    <a:pt x="9966554" y="633641"/>
                  </a:lnTo>
                  <a:lnTo>
                    <a:pt x="9992284" y="598335"/>
                  </a:lnTo>
                  <a:lnTo>
                    <a:pt x="10007282" y="557491"/>
                  </a:lnTo>
                  <a:lnTo>
                    <a:pt x="10007740" y="50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845" y="14570212"/>
              <a:ext cx="1407160" cy="2292985"/>
            </a:xfrm>
            <a:custGeom>
              <a:avLst/>
              <a:gdLst/>
              <a:ahLst/>
              <a:cxnLst/>
              <a:rect l="l" t="t" r="r" b="b"/>
              <a:pathLst>
                <a:path w="1407159" h="2292984">
                  <a:moveTo>
                    <a:pt x="0" y="2292562"/>
                  </a:moveTo>
                  <a:lnTo>
                    <a:pt x="1407053" y="2292562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2292562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99845" y="14570212"/>
              <a:ext cx="1407160" cy="142875"/>
            </a:xfrm>
            <a:custGeom>
              <a:avLst/>
              <a:gdLst/>
              <a:ahLst/>
              <a:cxnLst/>
              <a:rect l="l" t="t" r="r" b="b"/>
              <a:pathLst>
                <a:path w="1407159" h="142875">
                  <a:moveTo>
                    <a:pt x="0" y="142258"/>
                  </a:moveTo>
                  <a:lnTo>
                    <a:pt x="1407053" y="142258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7685" y="14570212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637"/>
                  </a:moveTo>
                  <a:lnTo>
                    <a:pt x="0" y="39637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63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24903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017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40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719" y="405295"/>
                  </a:lnTo>
                  <a:lnTo>
                    <a:pt x="401840" y="405295"/>
                  </a:lnTo>
                  <a:lnTo>
                    <a:pt x="401840" y="390042"/>
                  </a:lnTo>
                  <a:lnTo>
                    <a:pt x="401840" y="374802"/>
                  </a:lnTo>
                  <a:lnTo>
                    <a:pt x="401840" y="3049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108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07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05"/>
                  </a:lnTo>
                  <a:lnTo>
                    <a:pt x="345071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1584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39" y="209499"/>
                  </a:lnTo>
                  <a:lnTo>
                    <a:pt x="166039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07137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248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764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655" y="405295"/>
                  </a:lnTo>
                  <a:lnTo>
                    <a:pt x="401764" y="405295"/>
                  </a:lnTo>
                  <a:lnTo>
                    <a:pt x="401764" y="390042"/>
                  </a:lnTo>
                  <a:lnTo>
                    <a:pt x="401764" y="374802"/>
                  </a:lnTo>
                  <a:lnTo>
                    <a:pt x="401764" y="3049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339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07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05"/>
                  </a:lnTo>
                  <a:lnTo>
                    <a:pt x="344995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13817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52" y="209499"/>
                  </a:lnTo>
                  <a:lnTo>
                    <a:pt x="166052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4903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1017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108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83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69"/>
                  </a:lnTo>
                  <a:lnTo>
                    <a:pt x="345071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1584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7137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9248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2339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83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69"/>
                  </a:lnTo>
                  <a:lnTo>
                    <a:pt x="344995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13817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4903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017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108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761" y="338721"/>
                  </a:lnTo>
                  <a:lnTo>
                    <a:pt x="295998" y="338721"/>
                  </a:lnTo>
                  <a:close/>
                </a:path>
                <a:path w="345440" h="339090">
                  <a:moveTo>
                    <a:pt x="345071" y="146532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31584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07137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9248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2339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685" y="338721"/>
                  </a:lnTo>
                  <a:lnTo>
                    <a:pt x="295922" y="338721"/>
                  </a:lnTo>
                  <a:close/>
                </a:path>
                <a:path w="345440" h="339090">
                  <a:moveTo>
                    <a:pt x="344995" y="146532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3817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55205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5" h="278765">
                  <a:moveTo>
                    <a:pt x="220649" y="92811"/>
                  </a:moveTo>
                  <a:lnTo>
                    <a:pt x="0" y="92811"/>
                  </a:lnTo>
                  <a:lnTo>
                    <a:pt x="0" y="185648"/>
                  </a:lnTo>
                  <a:lnTo>
                    <a:pt x="220649" y="185648"/>
                  </a:lnTo>
                  <a:lnTo>
                    <a:pt x="220649" y="92811"/>
                  </a:lnTo>
                  <a:close/>
                </a:path>
                <a:path w="551815" h="278765">
                  <a:moveTo>
                    <a:pt x="551688" y="185648"/>
                  </a:moveTo>
                  <a:lnTo>
                    <a:pt x="330949" y="185648"/>
                  </a:lnTo>
                  <a:lnTo>
                    <a:pt x="330949" y="278460"/>
                  </a:lnTo>
                  <a:lnTo>
                    <a:pt x="551688" y="278460"/>
                  </a:lnTo>
                  <a:lnTo>
                    <a:pt x="551688" y="185648"/>
                  </a:lnTo>
                  <a:close/>
                </a:path>
                <a:path w="551815" h="278765">
                  <a:moveTo>
                    <a:pt x="551688" y="0"/>
                  </a:moveTo>
                  <a:lnTo>
                    <a:pt x="330949" y="0"/>
                  </a:lnTo>
                  <a:lnTo>
                    <a:pt x="330949" y="92811"/>
                  </a:lnTo>
                  <a:lnTo>
                    <a:pt x="551688" y="92811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44842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5" h="371475">
                  <a:moveTo>
                    <a:pt x="220662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62" y="92811"/>
                  </a:lnTo>
                  <a:lnTo>
                    <a:pt x="220662" y="0"/>
                  </a:lnTo>
                  <a:close/>
                </a:path>
                <a:path w="563245" h="371475">
                  <a:moveTo>
                    <a:pt x="551675" y="92811"/>
                  </a:moveTo>
                  <a:lnTo>
                    <a:pt x="331012" y="92811"/>
                  </a:lnTo>
                  <a:lnTo>
                    <a:pt x="331012" y="185648"/>
                  </a:lnTo>
                  <a:lnTo>
                    <a:pt x="551675" y="185648"/>
                  </a:lnTo>
                  <a:lnTo>
                    <a:pt x="551675" y="92811"/>
                  </a:lnTo>
                  <a:close/>
                </a:path>
                <a:path w="563245" h="371475">
                  <a:moveTo>
                    <a:pt x="562813" y="278460"/>
                  </a:moveTo>
                  <a:lnTo>
                    <a:pt x="342163" y="278460"/>
                  </a:lnTo>
                  <a:lnTo>
                    <a:pt x="342163" y="371271"/>
                  </a:lnTo>
                  <a:lnTo>
                    <a:pt x="562813" y="371271"/>
                  </a:lnTo>
                  <a:lnTo>
                    <a:pt x="562813" y="27846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65511" y="166374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50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50" y="0"/>
                  </a:lnTo>
                  <a:lnTo>
                    <a:pt x="220650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78201" y="14570215"/>
              <a:ext cx="1524000" cy="2292985"/>
            </a:xfrm>
            <a:custGeom>
              <a:avLst/>
              <a:gdLst/>
              <a:ahLst/>
              <a:cxnLst/>
              <a:rect l="l" t="t" r="r" b="b"/>
              <a:pathLst>
                <a:path w="1524000" h="2292984">
                  <a:moveTo>
                    <a:pt x="1419123" y="0"/>
                  </a:moveTo>
                  <a:lnTo>
                    <a:pt x="0" y="0"/>
                  </a:lnTo>
                  <a:lnTo>
                    <a:pt x="0" y="2292629"/>
                  </a:lnTo>
                  <a:lnTo>
                    <a:pt x="1419123" y="2292629"/>
                  </a:lnTo>
                  <a:lnTo>
                    <a:pt x="1419123" y="0"/>
                  </a:lnTo>
                  <a:close/>
                </a:path>
                <a:path w="1524000" h="2292984">
                  <a:moveTo>
                    <a:pt x="1523695" y="0"/>
                  </a:moveTo>
                  <a:lnTo>
                    <a:pt x="1481493" y="0"/>
                  </a:lnTo>
                  <a:lnTo>
                    <a:pt x="1481493" y="2292629"/>
                  </a:lnTo>
                  <a:lnTo>
                    <a:pt x="1523695" y="2292629"/>
                  </a:lnTo>
                  <a:lnTo>
                    <a:pt x="1523695" y="0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78202" y="14570212"/>
              <a:ext cx="1482090" cy="142875"/>
            </a:xfrm>
            <a:custGeom>
              <a:avLst/>
              <a:gdLst/>
              <a:ahLst/>
              <a:cxnLst/>
              <a:rect l="l" t="t" r="r" b="b"/>
              <a:pathLst>
                <a:path w="1482089" h="142875">
                  <a:moveTo>
                    <a:pt x="1481496" y="142258"/>
                  </a:moveTo>
                  <a:lnTo>
                    <a:pt x="0" y="142258"/>
                  </a:lnTo>
                  <a:lnTo>
                    <a:pt x="0" y="0"/>
                  </a:lnTo>
                  <a:lnTo>
                    <a:pt x="1481496" y="0"/>
                  </a:lnTo>
                  <a:lnTo>
                    <a:pt x="1481496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78202" y="14570264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585"/>
                  </a:moveTo>
                  <a:lnTo>
                    <a:pt x="0" y="39585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585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87724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72994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5" h="405765">
                  <a:moveTo>
                    <a:pt x="401828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9885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96"/>
                  </a:lnTo>
                  <a:lnTo>
                    <a:pt x="144386" y="338696"/>
                  </a:lnTo>
                  <a:lnTo>
                    <a:pt x="345059" y="18503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9440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05489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90760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28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1654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96"/>
                  </a:lnTo>
                  <a:lnTo>
                    <a:pt x="144399" y="338696"/>
                  </a:lnTo>
                  <a:lnTo>
                    <a:pt x="345135" y="18503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1209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87724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72994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9885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21"/>
                  </a:lnTo>
                  <a:lnTo>
                    <a:pt x="144386" y="338721"/>
                  </a:lnTo>
                  <a:lnTo>
                    <a:pt x="345059" y="18529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9440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379"/>
                  </a:moveTo>
                  <a:lnTo>
                    <a:pt x="192963" y="165379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05489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90760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1654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21"/>
                  </a:lnTo>
                  <a:lnTo>
                    <a:pt x="144399" y="338721"/>
                  </a:lnTo>
                  <a:lnTo>
                    <a:pt x="345135" y="18529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209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379"/>
                  </a:moveTo>
                  <a:lnTo>
                    <a:pt x="193040" y="165379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87724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72994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34" y="390042"/>
                  </a:lnTo>
                  <a:lnTo>
                    <a:pt x="387134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9885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45"/>
                  </a:lnTo>
                  <a:lnTo>
                    <a:pt x="144386" y="338645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9440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42"/>
                  </a:moveTo>
                  <a:lnTo>
                    <a:pt x="192963" y="165442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92"/>
                  </a:lnTo>
                  <a:lnTo>
                    <a:pt x="192963" y="374992"/>
                  </a:lnTo>
                  <a:lnTo>
                    <a:pt x="192963" y="209537"/>
                  </a:lnTo>
                  <a:lnTo>
                    <a:pt x="359092" y="209537"/>
                  </a:lnTo>
                  <a:lnTo>
                    <a:pt x="359092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05489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390760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21" y="390042"/>
                  </a:lnTo>
                  <a:lnTo>
                    <a:pt x="387121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1654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45"/>
                  </a:lnTo>
                  <a:lnTo>
                    <a:pt x="144399" y="338645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1209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42"/>
                  </a:moveTo>
                  <a:lnTo>
                    <a:pt x="193040" y="165442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92"/>
                  </a:lnTo>
                  <a:lnTo>
                    <a:pt x="193040" y="374992"/>
                  </a:lnTo>
                  <a:lnTo>
                    <a:pt x="193040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78201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49" y="185712"/>
                  </a:moveTo>
                  <a:lnTo>
                    <a:pt x="0" y="185712"/>
                  </a:lnTo>
                  <a:lnTo>
                    <a:pt x="0" y="278523"/>
                  </a:lnTo>
                  <a:lnTo>
                    <a:pt x="220649" y="278523"/>
                  </a:lnTo>
                  <a:lnTo>
                    <a:pt x="220649" y="185712"/>
                  </a:lnTo>
                  <a:close/>
                </a:path>
                <a:path w="551814" h="278765">
                  <a:moveTo>
                    <a:pt x="220649" y="0"/>
                  </a:moveTo>
                  <a:lnTo>
                    <a:pt x="0" y="0"/>
                  </a:lnTo>
                  <a:lnTo>
                    <a:pt x="0" y="92875"/>
                  </a:lnTo>
                  <a:lnTo>
                    <a:pt x="220649" y="92875"/>
                  </a:lnTo>
                  <a:lnTo>
                    <a:pt x="220649" y="0"/>
                  </a:lnTo>
                  <a:close/>
                </a:path>
                <a:path w="551814" h="278765">
                  <a:moveTo>
                    <a:pt x="551675" y="92875"/>
                  </a:moveTo>
                  <a:lnTo>
                    <a:pt x="331012" y="92875"/>
                  </a:lnTo>
                  <a:lnTo>
                    <a:pt x="331012" y="185712"/>
                  </a:lnTo>
                  <a:lnTo>
                    <a:pt x="551675" y="185712"/>
                  </a:lnTo>
                  <a:lnTo>
                    <a:pt x="551675" y="92875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77350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4" h="371475">
                  <a:moveTo>
                    <a:pt x="220662" y="278523"/>
                  </a:moveTo>
                  <a:lnTo>
                    <a:pt x="0" y="278523"/>
                  </a:lnTo>
                  <a:lnTo>
                    <a:pt x="0" y="371348"/>
                  </a:lnTo>
                  <a:lnTo>
                    <a:pt x="220662" y="371348"/>
                  </a:lnTo>
                  <a:lnTo>
                    <a:pt x="220662" y="278523"/>
                  </a:lnTo>
                  <a:close/>
                </a:path>
                <a:path w="563244" h="371475">
                  <a:moveTo>
                    <a:pt x="231863" y="92875"/>
                  </a:moveTo>
                  <a:lnTo>
                    <a:pt x="11214" y="92875"/>
                  </a:lnTo>
                  <a:lnTo>
                    <a:pt x="11214" y="185712"/>
                  </a:lnTo>
                  <a:lnTo>
                    <a:pt x="231863" y="185712"/>
                  </a:lnTo>
                  <a:lnTo>
                    <a:pt x="231863" y="92875"/>
                  </a:lnTo>
                  <a:close/>
                </a:path>
                <a:path w="563244" h="371475">
                  <a:moveTo>
                    <a:pt x="562813" y="0"/>
                  </a:moveTo>
                  <a:lnTo>
                    <a:pt x="342163" y="0"/>
                  </a:lnTo>
                  <a:lnTo>
                    <a:pt x="342163" y="92875"/>
                  </a:lnTo>
                  <a:lnTo>
                    <a:pt x="562813" y="92875"/>
                  </a:lnTo>
                  <a:lnTo>
                    <a:pt x="562813" y="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98852" y="1663748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80" h="93344">
                  <a:moveTo>
                    <a:pt x="220667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8201" y="16860012"/>
              <a:ext cx="5127625" cy="199390"/>
            </a:xfrm>
            <a:custGeom>
              <a:avLst/>
              <a:gdLst/>
              <a:ahLst/>
              <a:cxnLst/>
              <a:rect l="l" t="t" r="r" b="b"/>
              <a:pathLst>
                <a:path w="5127625" h="199390">
                  <a:moveTo>
                    <a:pt x="5127460" y="0"/>
                  </a:moveTo>
                  <a:lnTo>
                    <a:pt x="3721633" y="0"/>
                  </a:lnTo>
                  <a:lnTo>
                    <a:pt x="3721633" y="2832"/>
                  </a:lnTo>
                  <a:lnTo>
                    <a:pt x="3375012" y="2832"/>
                  </a:lnTo>
                  <a:lnTo>
                    <a:pt x="3375012" y="0"/>
                  </a:lnTo>
                  <a:lnTo>
                    <a:pt x="3005112" y="0"/>
                  </a:lnTo>
                  <a:lnTo>
                    <a:pt x="3005112" y="2832"/>
                  </a:lnTo>
                  <a:lnTo>
                    <a:pt x="2049043" y="2832"/>
                  </a:lnTo>
                  <a:lnTo>
                    <a:pt x="2049043" y="0"/>
                  </a:lnTo>
                  <a:lnTo>
                    <a:pt x="1688592" y="0"/>
                  </a:lnTo>
                  <a:lnTo>
                    <a:pt x="1688592" y="2832"/>
                  </a:lnTo>
                  <a:lnTo>
                    <a:pt x="1626209" y="2832"/>
                  </a:lnTo>
                  <a:lnTo>
                    <a:pt x="1626209" y="0"/>
                  </a:lnTo>
                  <a:lnTo>
                    <a:pt x="1481493" y="0"/>
                  </a:lnTo>
                  <a:lnTo>
                    <a:pt x="1481493" y="2832"/>
                  </a:lnTo>
                  <a:lnTo>
                    <a:pt x="1419123" y="2832"/>
                  </a:lnTo>
                  <a:lnTo>
                    <a:pt x="1419123" y="0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0" y="99441"/>
                  </a:lnTo>
                  <a:lnTo>
                    <a:pt x="0" y="102349"/>
                  </a:lnTo>
                  <a:lnTo>
                    <a:pt x="0" y="198945"/>
                  </a:lnTo>
                  <a:lnTo>
                    <a:pt x="1933422" y="198945"/>
                  </a:lnTo>
                  <a:lnTo>
                    <a:pt x="1933422" y="102349"/>
                  </a:lnTo>
                  <a:lnTo>
                    <a:pt x="3120809" y="102349"/>
                  </a:lnTo>
                  <a:lnTo>
                    <a:pt x="3120809" y="198945"/>
                  </a:lnTo>
                  <a:lnTo>
                    <a:pt x="5127460" y="198945"/>
                  </a:lnTo>
                  <a:lnTo>
                    <a:pt x="5127460" y="102349"/>
                  </a:lnTo>
                  <a:lnTo>
                    <a:pt x="5127460" y="99441"/>
                  </a:lnTo>
                  <a:lnTo>
                    <a:pt x="5127460" y="2832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78201" y="17058957"/>
              <a:ext cx="5127625" cy="102870"/>
            </a:xfrm>
            <a:custGeom>
              <a:avLst/>
              <a:gdLst/>
              <a:ahLst/>
              <a:cxnLst/>
              <a:rect l="l" t="t" r="r" b="b"/>
              <a:pathLst>
                <a:path w="5127625" h="102869">
                  <a:moveTo>
                    <a:pt x="5127460" y="0"/>
                  </a:moveTo>
                  <a:lnTo>
                    <a:pt x="0" y="0"/>
                  </a:lnTo>
                  <a:lnTo>
                    <a:pt x="0" y="2844"/>
                  </a:lnTo>
                  <a:lnTo>
                    <a:pt x="0" y="102349"/>
                  </a:lnTo>
                  <a:lnTo>
                    <a:pt x="1725434" y="102349"/>
                  </a:lnTo>
                  <a:lnTo>
                    <a:pt x="1725434" y="2844"/>
                  </a:lnTo>
                  <a:lnTo>
                    <a:pt x="3328771" y="2844"/>
                  </a:lnTo>
                  <a:lnTo>
                    <a:pt x="3328771" y="102349"/>
                  </a:lnTo>
                  <a:lnTo>
                    <a:pt x="5127460" y="102349"/>
                  </a:lnTo>
                  <a:lnTo>
                    <a:pt x="5127460" y="2844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B66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86708" y="13474484"/>
              <a:ext cx="1675764" cy="3385820"/>
            </a:xfrm>
            <a:custGeom>
              <a:avLst/>
              <a:gdLst/>
              <a:ahLst/>
              <a:cxnLst/>
              <a:rect l="l" t="t" r="r" b="b"/>
              <a:pathLst>
                <a:path w="1675764" h="3385819">
                  <a:moveTo>
                    <a:pt x="1675431" y="3385523"/>
                  </a:moveTo>
                  <a:lnTo>
                    <a:pt x="0" y="3385523"/>
                  </a:lnTo>
                  <a:lnTo>
                    <a:pt x="0" y="613924"/>
                  </a:lnTo>
                  <a:lnTo>
                    <a:pt x="837672" y="0"/>
                  </a:lnTo>
                  <a:lnTo>
                    <a:pt x="1675431" y="613924"/>
                  </a:lnTo>
                  <a:lnTo>
                    <a:pt x="1675431" y="3385523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06407" y="14819882"/>
              <a:ext cx="1656080" cy="2043430"/>
            </a:xfrm>
            <a:custGeom>
              <a:avLst/>
              <a:gdLst/>
              <a:ahLst/>
              <a:cxnLst/>
              <a:rect l="l" t="t" r="r" b="b"/>
              <a:pathLst>
                <a:path w="1656079" h="2043430">
                  <a:moveTo>
                    <a:pt x="1655731" y="2042961"/>
                  </a:moveTo>
                  <a:lnTo>
                    <a:pt x="0" y="2042961"/>
                  </a:lnTo>
                  <a:lnTo>
                    <a:pt x="0" y="0"/>
                  </a:lnTo>
                  <a:lnTo>
                    <a:pt x="17281" y="48772"/>
                  </a:lnTo>
                  <a:lnTo>
                    <a:pt x="35735" y="97228"/>
                  </a:lnTo>
                  <a:lnTo>
                    <a:pt x="55303" y="145338"/>
                  </a:lnTo>
                  <a:lnTo>
                    <a:pt x="75924" y="193071"/>
                  </a:lnTo>
                  <a:lnTo>
                    <a:pt x="97540" y="240397"/>
                  </a:lnTo>
                  <a:lnTo>
                    <a:pt x="120092" y="287286"/>
                  </a:lnTo>
                  <a:lnTo>
                    <a:pt x="143520" y="333709"/>
                  </a:lnTo>
                  <a:lnTo>
                    <a:pt x="167764" y="379635"/>
                  </a:lnTo>
                  <a:lnTo>
                    <a:pt x="192766" y="425034"/>
                  </a:lnTo>
                  <a:lnTo>
                    <a:pt x="218466" y="469877"/>
                  </a:lnTo>
                  <a:lnTo>
                    <a:pt x="244805" y="514132"/>
                  </a:lnTo>
                  <a:lnTo>
                    <a:pt x="271723" y="557771"/>
                  </a:lnTo>
                  <a:lnTo>
                    <a:pt x="299161" y="600763"/>
                  </a:lnTo>
                  <a:lnTo>
                    <a:pt x="327060" y="643079"/>
                  </a:lnTo>
                  <a:lnTo>
                    <a:pt x="355361" y="684687"/>
                  </a:lnTo>
                  <a:lnTo>
                    <a:pt x="384003" y="725559"/>
                  </a:lnTo>
                  <a:lnTo>
                    <a:pt x="412929" y="765663"/>
                  </a:lnTo>
                  <a:lnTo>
                    <a:pt x="442078" y="804971"/>
                  </a:lnTo>
                  <a:lnTo>
                    <a:pt x="472367" y="845056"/>
                  </a:lnTo>
                  <a:lnTo>
                    <a:pt x="533805" y="924917"/>
                  </a:lnTo>
                  <a:lnTo>
                    <a:pt x="565004" y="964601"/>
                  </a:lnTo>
                  <a:lnTo>
                    <a:pt x="596556" y="1004060"/>
                  </a:lnTo>
                  <a:lnTo>
                    <a:pt x="628486" y="1043249"/>
                  </a:lnTo>
                  <a:lnTo>
                    <a:pt x="660819" y="1082122"/>
                  </a:lnTo>
                  <a:lnTo>
                    <a:pt x="693579" y="1120634"/>
                  </a:lnTo>
                  <a:lnTo>
                    <a:pt x="726792" y="1158739"/>
                  </a:lnTo>
                  <a:lnTo>
                    <a:pt x="760483" y="1196391"/>
                  </a:lnTo>
                  <a:lnTo>
                    <a:pt x="794676" y="1233545"/>
                  </a:lnTo>
                  <a:lnTo>
                    <a:pt x="829396" y="1270156"/>
                  </a:lnTo>
                  <a:lnTo>
                    <a:pt x="864668" y="1306178"/>
                  </a:lnTo>
                  <a:lnTo>
                    <a:pt x="900518" y="1341565"/>
                  </a:lnTo>
                  <a:lnTo>
                    <a:pt x="936969" y="1376271"/>
                  </a:lnTo>
                  <a:lnTo>
                    <a:pt x="974047" y="1410252"/>
                  </a:lnTo>
                  <a:lnTo>
                    <a:pt x="1012644" y="1444171"/>
                  </a:lnTo>
                  <a:lnTo>
                    <a:pt x="1052124" y="1477209"/>
                  </a:lnTo>
                  <a:lnTo>
                    <a:pt x="1092519" y="1509189"/>
                  </a:lnTo>
                  <a:lnTo>
                    <a:pt x="1133862" y="1539934"/>
                  </a:lnTo>
                  <a:lnTo>
                    <a:pt x="1176188" y="1569267"/>
                  </a:lnTo>
                  <a:lnTo>
                    <a:pt x="1219528" y="1597010"/>
                  </a:lnTo>
                  <a:lnTo>
                    <a:pt x="1263916" y="1622987"/>
                  </a:lnTo>
                  <a:lnTo>
                    <a:pt x="1309385" y="1647021"/>
                  </a:lnTo>
                  <a:lnTo>
                    <a:pt x="1356977" y="1669130"/>
                  </a:lnTo>
                  <a:lnTo>
                    <a:pt x="1405048" y="1688113"/>
                  </a:lnTo>
                  <a:lnTo>
                    <a:pt x="1453688" y="1704104"/>
                  </a:lnTo>
                  <a:lnTo>
                    <a:pt x="1502986" y="1717240"/>
                  </a:lnTo>
                  <a:lnTo>
                    <a:pt x="1553033" y="1727654"/>
                  </a:lnTo>
                  <a:lnTo>
                    <a:pt x="1603918" y="1735481"/>
                  </a:lnTo>
                  <a:lnTo>
                    <a:pt x="1655731" y="1740857"/>
                  </a:lnTo>
                  <a:lnTo>
                    <a:pt x="1655731" y="2042961"/>
                  </a:lnTo>
                  <a:close/>
                </a:path>
              </a:pathLst>
            </a:custGeom>
            <a:solidFill>
              <a:srgbClr val="D97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94582" y="12646622"/>
              <a:ext cx="2459990" cy="2124075"/>
            </a:xfrm>
            <a:custGeom>
              <a:avLst/>
              <a:gdLst/>
              <a:ahLst/>
              <a:cxnLst/>
              <a:rect l="l" t="t" r="r" b="b"/>
              <a:pathLst>
                <a:path w="2459990" h="2124075">
                  <a:moveTo>
                    <a:pt x="1837918" y="1717611"/>
                  </a:moveTo>
                  <a:lnTo>
                    <a:pt x="628561" y="1717611"/>
                  </a:lnTo>
                  <a:lnTo>
                    <a:pt x="628561" y="2123897"/>
                  </a:lnTo>
                  <a:lnTo>
                    <a:pt x="1837918" y="2123897"/>
                  </a:lnTo>
                  <a:lnTo>
                    <a:pt x="1837918" y="1717611"/>
                  </a:lnTo>
                  <a:close/>
                </a:path>
                <a:path w="2459990" h="2124075">
                  <a:moveTo>
                    <a:pt x="2459583" y="1803476"/>
                  </a:moveTo>
                  <a:lnTo>
                    <a:pt x="1316189" y="714375"/>
                  </a:lnTo>
                  <a:lnTo>
                    <a:pt x="1275372" y="688047"/>
                  </a:lnTo>
                  <a:lnTo>
                    <a:pt x="1254734" y="684085"/>
                  </a:lnTo>
                  <a:lnTo>
                    <a:pt x="1255712" y="679246"/>
                  </a:lnTo>
                  <a:lnTo>
                    <a:pt x="1255712" y="22555"/>
                  </a:lnTo>
                  <a:lnTo>
                    <a:pt x="1253947" y="13766"/>
                  </a:lnTo>
                  <a:lnTo>
                    <a:pt x="1249133" y="6591"/>
                  </a:lnTo>
                  <a:lnTo>
                    <a:pt x="1241996" y="1765"/>
                  </a:lnTo>
                  <a:lnTo>
                    <a:pt x="1233246" y="0"/>
                  </a:lnTo>
                  <a:lnTo>
                    <a:pt x="1224483" y="1765"/>
                  </a:lnTo>
                  <a:lnTo>
                    <a:pt x="1217307" y="6591"/>
                  </a:lnTo>
                  <a:lnTo>
                    <a:pt x="1212469" y="13766"/>
                  </a:lnTo>
                  <a:lnTo>
                    <a:pt x="1210703" y="22555"/>
                  </a:lnTo>
                  <a:lnTo>
                    <a:pt x="1210703" y="679246"/>
                  </a:lnTo>
                  <a:lnTo>
                    <a:pt x="1211414" y="682828"/>
                  </a:lnTo>
                  <a:lnTo>
                    <a:pt x="1184287" y="688047"/>
                  </a:lnTo>
                  <a:lnTo>
                    <a:pt x="1143457" y="714375"/>
                  </a:lnTo>
                  <a:lnTo>
                    <a:pt x="9525" y="1791919"/>
                  </a:lnTo>
                  <a:lnTo>
                    <a:pt x="4521" y="1797596"/>
                  </a:lnTo>
                  <a:lnTo>
                    <a:pt x="0" y="1803476"/>
                  </a:lnTo>
                  <a:lnTo>
                    <a:pt x="398805" y="1803476"/>
                  </a:lnTo>
                  <a:lnTo>
                    <a:pt x="1193482" y="1048296"/>
                  </a:lnTo>
                  <a:lnTo>
                    <a:pt x="1210678" y="1037196"/>
                  </a:lnTo>
                  <a:lnTo>
                    <a:pt x="1229829" y="1033500"/>
                  </a:lnTo>
                  <a:lnTo>
                    <a:pt x="1248994" y="1037196"/>
                  </a:lnTo>
                  <a:lnTo>
                    <a:pt x="1266190" y="1048296"/>
                  </a:lnTo>
                  <a:lnTo>
                    <a:pt x="2060867" y="1803476"/>
                  </a:lnTo>
                  <a:lnTo>
                    <a:pt x="2459583" y="1803476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59733" y="14450098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592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592" y="2412746"/>
                  </a:lnTo>
                  <a:lnTo>
                    <a:pt x="37592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61" y="0"/>
                  </a:lnTo>
                  <a:lnTo>
                    <a:pt x="99961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78" y="0"/>
                  </a:moveTo>
                  <a:lnTo>
                    <a:pt x="204520" y="0"/>
                  </a:lnTo>
                  <a:lnTo>
                    <a:pt x="204520" y="2412746"/>
                  </a:lnTo>
                  <a:lnTo>
                    <a:pt x="244678" y="2412746"/>
                  </a:lnTo>
                  <a:lnTo>
                    <a:pt x="244678" y="0"/>
                  </a:lnTo>
                  <a:close/>
                </a:path>
                <a:path w="346710" h="2413000">
                  <a:moveTo>
                    <a:pt x="346671" y="0"/>
                  </a:moveTo>
                  <a:lnTo>
                    <a:pt x="307060" y="0"/>
                  </a:lnTo>
                  <a:lnTo>
                    <a:pt x="307060" y="2412746"/>
                  </a:lnTo>
                  <a:lnTo>
                    <a:pt x="346671" y="2412746"/>
                  </a:lnTo>
                  <a:lnTo>
                    <a:pt x="34667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97324" y="14450098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928" y="0"/>
                  </a:moveTo>
                  <a:lnTo>
                    <a:pt x="104571" y="0"/>
                  </a:lnTo>
                  <a:lnTo>
                    <a:pt x="104571" y="2412746"/>
                  </a:lnTo>
                  <a:lnTo>
                    <a:pt x="166928" y="2412746"/>
                  </a:lnTo>
                  <a:lnTo>
                    <a:pt x="166928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82318" y="14426311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1053" y="141047"/>
                  </a:moveTo>
                  <a:lnTo>
                    <a:pt x="70468" y="141047"/>
                  </a:lnTo>
                  <a:lnTo>
                    <a:pt x="43106" y="135483"/>
                  </a:lnTo>
                  <a:lnTo>
                    <a:pt x="20699" y="120332"/>
                  </a:lnTo>
                  <a:lnTo>
                    <a:pt x="5560" y="97907"/>
                  </a:lnTo>
                  <a:lnTo>
                    <a:pt x="0" y="70523"/>
                  </a:lnTo>
                  <a:lnTo>
                    <a:pt x="5560" y="43147"/>
                  </a:lnTo>
                  <a:lnTo>
                    <a:pt x="20699" y="20722"/>
                  </a:lnTo>
                  <a:lnTo>
                    <a:pt x="43106" y="5566"/>
                  </a:lnTo>
                  <a:lnTo>
                    <a:pt x="70468" y="0"/>
                  </a:lnTo>
                  <a:lnTo>
                    <a:pt x="431053" y="0"/>
                  </a:lnTo>
                  <a:lnTo>
                    <a:pt x="458397" y="5566"/>
                  </a:lnTo>
                  <a:lnTo>
                    <a:pt x="480781" y="20722"/>
                  </a:lnTo>
                  <a:lnTo>
                    <a:pt x="495900" y="43147"/>
                  </a:lnTo>
                  <a:lnTo>
                    <a:pt x="501452" y="70523"/>
                  </a:lnTo>
                  <a:lnTo>
                    <a:pt x="495900" y="97907"/>
                  </a:lnTo>
                  <a:lnTo>
                    <a:pt x="480781" y="120332"/>
                  </a:lnTo>
                  <a:lnTo>
                    <a:pt x="458397" y="135483"/>
                  </a:lnTo>
                  <a:lnTo>
                    <a:pt x="431053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53214" y="14451787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604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604" y="2412746"/>
                  </a:lnTo>
                  <a:lnTo>
                    <a:pt x="37604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74" y="0"/>
                  </a:lnTo>
                  <a:lnTo>
                    <a:pt x="99974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90" y="0"/>
                  </a:moveTo>
                  <a:lnTo>
                    <a:pt x="204457" y="0"/>
                  </a:lnTo>
                  <a:lnTo>
                    <a:pt x="204457" y="2412746"/>
                  </a:lnTo>
                  <a:lnTo>
                    <a:pt x="244690" y="2412746"/>
                  </a:lnTo>
                  <a:lnTo>
                    <a:pt x="244690" y="0"/>
                  </a:lnTo>
                  <a:close/>
                </a:path>
                <a:path w="346710" h="2413000">
                  <a:moveTo>
                    <a:pt x="346621" y="0"/>
                  </a:moveTo>
                  <a:lnTo>
                    <a:pt x="307073" y="0"/>
                  </a:lnTo>
                  <a:lnTo>
                    <a:pt x="307073" y="2412746"/>
                  </a:lnTo>
                  <a:lnTo>
                    <a:pt x="346621" y="2412746"/>
                  </a:lnTo>
                  <a:lnTo>
                    <a:pt x="34662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90818" y="14451787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852" y="0"/>
                  </a:moveTo>
                  <a:lnTo>
                    <a:pt x="104559" y="0"/>
                  </a:lnTo>
                  <a:lnTo>
                    <a:pt x="104559" y="2412746"/>
                  </a:lnTo>
                  <a:lnTo>
                    <a:pt x="166852" y="2412746"/>
                  </a:lnTo>
                  <a:lnTo>
                    <a:pt x="166852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875807" y="14428006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0984" y="141047"/>
                  </a:moveTo>
                  <a:lnTo>
                    <a:pt x="70468" y="141047"/>
                  </a:lnTo>
                  <a:lnTo>
                    <a:pt x="43113" y="135480"/>
                  </a:lnTo>
                  <a:lnTo>
                    <a:pt x="20705" y="120325"/>
                  </a:lnTo>
                  <a:lnTo>
                    <a:pt x="5562" y="97900"/>
                  </a:lnTo>
                  <a:lnTo>
                    <a:pt x="0" y="70523"/>
                  </a:lnTo>
                  <a:lnTo>
                    <a:pt x="5562" y="43147"/>
                  </a:lnTo>
                  <a:lnTo>
                    <a:pt x="20705" y="20722"/>
                  </a:lnTo>
                  <a:lnTo>
                    <a:pt x="43113" y="5566"/>
                  </a:lnTo>
                  <a:lnTo>
                    <a:pt x="70468" y="0"/>
                  </a:lnTo>
                  <a:lnTo>
                    <a:pt x="430984" y="0"/>
                  </a:lnTo>
                  <a:lnTo>
                    <a:pt x="458379" y="5566"/>
                  </a:lnTo>
                  <a:lnTo>
                    <a:pt x="480807" y="20722"/>
                  </a:lnTo>
                  <a:lnTo>
                    <a:pt x="495958" y="43147"/>
                  </a:lnTo>
                  <a:lnTo>
                    <a:pt x="501521" y="70523"/>
                  </a:lnTo>
                  <a:lnTo>
                    <a:pt x="495958" y="97900"/>
                  </a:lnTo>
                  <a:lnTo>
                    <a:pt x="480807" y="120325"/>
                  </a:lnTo>
                  <a:lnTo>
                    <a:pt x="458379" y="135480"/>
                  </a:lnTo>
                  <a:lnTo>
                    <a:pt x="430984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27245" y="15294788"/>
              <a:ext cx="956310" cy="1565275"/>
            </a:xfrm>
            <a:custGeom>
              <a:avLst/>
              <a:gdLst/>
              <a:ahLst/>
              <a:cxnLst/>
              <a:rect l="l" t="t" r="r" b="b"/>
              <a:pathLst>
                <a:path w="956310" h="1565275">
                  <a:moveTo>
                    <a:pt x="956068" y="0"/>
                  </a:moveTo>
                  <a:lnTo>
                    <a:pt x="0" y="0"/>
                  </a:lnTo>
                  <a:lnTo>
                    <a:pt x="0" y="110718"/>
                  </a:lnTo>
                  <a:lnTo>
                    <a:pt x="0" y="1565224"/>
                  </a:lnTo>
                  <a:lnTo>
                    <a:pt x="956068" y="1565224"/>
                  </a:lnTo>
                  <a:lnTo>
                    <a:pt x="956068" y="110718"/>
                  </a:lnTo>
                  <a:lnTo>
                    <a:pt x="956068" y="0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748675" y="15405500"/>
              <a:ext cx="713740" cy="1454785"/>
            </a:xfrm>
            <a:custGeom>
              <a:avLst/>
              <a:gdLst/>
              <a:ahLst/>
              <a:cxnLst/>
              <a:rect l="l" t="t" r="r" b="b"/>
              <a:pathLst>
                <a:path w="713739" h="1454784">
                  <a:moveTo>
                    <a:pt x="0" y="1454507"/>
                  </a:moveTo>
                  <a:lnTo>
                    <a:pt x="713289" y="1454507"/>
                  </a:lnTo>
                  <a:lnTo>
                    <a:pt x="713289" y="0"/>
                  </a:lnTo>
                  <a:lnTo>
                    <a:pt x="0" y="0"/>
                  </a:lnTo>
                  <a:lnTo>
                    <a:pt x="0" y="1454507"/>
                  </a:lnTo>
                  <a:close/>
                </a:path>
              </a:pathLst>
            </a:custGeom>
            <a:solidFill>
              <a:srgbClr val="462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50003" y="16205276"/>
              <a:ext cx="506730" cy="655320"/>
            </a:xfrm>
            <a:custGeom>
              <a:avLst/>
              <a:gdLst/>
              <a:ahLst/>
              <a:cxnLst/>
              <a:rect l="l" t="t" r="r" b="b"/>
              <a:pathLst>
                <a:path w="506729" h="655319">
                  <a:moveTo>
                    <a:pt x="214439" y="4394"/>
                  </a:moveTo>
                  <a:lnTo>
                    <a:pt x="0" y="4394"/>
                  </a:lnTo>
                  <a:lnTo>
                    <a:pt x="0" y="654735"/>
                  </a:lnTo>
                  <a:lnTo>
                    <a:pt x="214439" y="654735"/>
                  </a:lnTo>
                  <a:lnTo>
                    <a:pt x="214439" y="4394"/>
                  </a:lnTo>
                  <a:close/>
                </a:path>
                <a:path w="506729" h="655319">
                  <a:moveTo>
                    <a:pt x="506374" y="0"/>
                  </a:moveTo>
                  <a:lnTo>
                    <a:pt x="291858" y="0"/>
                  </a:lnTo>
                  <a:lnTo>
                    <a:pt x="291858" y="654735"/>
                  </a:lnTo>
                  <a:lnTo>
                    <a:pt x="506374" y="654735"/>
                  </a:lnTo>
                  <a:lnTo>
                    <a:pt x="506374" y="0"/>
                  </a:lnTo>
                  <a:close/>
                </a:path>
              </a:pathLst>
            </a:custGeom>
            <a:solidFill>
              <a:srgbClr val="3620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0006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46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446" y="0"/>
                  </a:lnTo>
                  <a:lnTo>
                    <a:pt x="214446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50003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39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136" y="579221"/>
                  </a:lnTo>
                  <a:lnTo>
                    <a:pt x="214439" y="436803"/>
                  </a:lnTo>
                  <a:lnTo>
                    <a:pt x="214439" y="247853"/>
                  </a:lnTo>
                  <a:close/>
                </a:path>
                <a:path w="214629" h="579755">
                  <a:moveTo>
                    <a:pt x="214439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439" y="119164"/>
                  </a:lnTo>
                  <a:lnTo>
                    <a:pt x="21443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41867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515" y="0"/>
                  </a:lnTo>
                  <a:lnTo>
                    <a:pt x="214515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141862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224" y="579221"/>
                  </a:lnTo>
                  <a:lnTo>
                    <a:pt x="214515" y="436803"/>
                  </a:lnTo>
                  <a:lnTo>
                    <a:pt x="214515" y="247853"/>
                  </a:lnTo>
                  <a:close/>
                </a:path>
                <a:path w="214629" h="579755">
                  <a:moveTo>
                    <a:pt x="214515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515" y="119164"/>
                  </a:lnTo>
                  <a:lnTo>
                    <a:pt x="21451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627247" y="16860007"/>
              <a:ext cx="956310" cy="99695"/>
            </a:xfrm>
            <a:custGeom>
              <a:avLst/>
              <a:gdLst/>
              <a:ahLst/>
              <a:cxnLst/>
              <a:rect l="l" t="t" r="r" b="b"/>
              <a:pathLst>
                <a:path w="956310" h="99694">
                  <a:moveTo>
                    <a:pt x="0" y="99439"/>
                  </a:moveTo>
                  <a:lnTo>
                    <a:pt x="956076" y="99439"/>
                  </a:lnTo>
                  <a:lnTo>
                    <a:pt x="956076" y="0"/>
                  </a:lnTo>
                  <a:lnTo>
                    <a:pt x="0" y="0"/>
                  </a:lnTo>
                  <a:lnTo>
                    <a:pt x="0" y="99439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11626" y="16959446"/>
              <a:ext cx="1187450" cy="102870"/>
            </a:xfrm>
            <a:custGeom>
              <a:avLst/>
              <a:gdLst/>
              <a:ahLst/>
              <a:cxnLst/>
              <a:rect l="l" t="t" r="r" b="b"/>
              <a:pathLst>
                <a:path w="1187450" h="102869">
                  <a:moveTo>
                    <a:pt x="118738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187388" y="0"/>
                  </a:lnTo>
                  <a:lnTo>
                    <a:pt x="1187388" y="102344"/>
                  </a:lnTo>
                  <a:close/>
                </a:path>
              </a:pathLst>
            </a:custGeom>
            <a:solidFill>
              <a:srgbClr val="87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03642" y="17061791"/>
              <a:ext cx="1603375" cy="102870"/>
            </a:xfrm>
            <a:custGeom>
              <a:avLst/>
              <a:gdLst/>
              <a:ahLst/>
              <a:cxnLst/>
              <a:rect l="l" t="t" r="r" b="b"/>
              <a:pathLst>
                <a:path w="1603375" h="102869">
                  <a:moveTo>
                    <a:pt x="160333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603338" y="0"/>
                  </a:lnTo>
                  <a:lnTo>
                    <a:pt x="1603338" y="102344"/>
                  </a:lnTo>
                  <a:close/>
                </a:path>
              </a:pathLst>
            </a:custGeom>
            <a:solidFill>
              <a:srgbClr val="6E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401602" y="14850897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62" y="92811"/>
                  </a:moveTo>
                  <a:lnTo>
                    <a:pt x="0" y="92811"/>
                  </a:lnTo>
                  <a:lnTo>
                    <a:pt x="0" y="185635"/>
                  </a:lnTo>
                  <a:lnTo>
                    <a:pt x="220662" y="185635"/>
                  </a:lnTo>
                  <a:lnTo>
                    <a:pt x="220662" y="92811"/>
                  </a:lnTo>
                  <a:close/>
                </a:path>
                <a:path w="551814" h="278765">
                  <a:moveTo>
                    <a:pt x="551611" y="185635"/>
                  </a:moveTo>
                  <a:lnTo>
                    <a:pt x="330962" y="185635"/>
                  </a:lnTo>
                  <a:lnTo>
                    <a:pt x="330962" y="278460"/>
                  </a:lnTo>
                  <a:lnTo>
                    <a:pt x="551611" y="278460"/>
                  </a:lnTo>
                  <a:lnTo>
                    <a:pt x="551611" y="185635"/>
                  </a:lnTo>
                  <a:close/>
                </a:path>
                <a:path w="551814" h="278765">
                  <a:moveTo>
                    <a:pt x="551611" y="0"/>
                  </a:moveTo>
                  <a:lnTo>
                    <a:pt x="330962" y="0"/>
                  </a:lnTo>
                  <a:lnTo>
                    <a:pt x="330962" y="92811"/>
                  </a:lnTo>
                  <a:lnTo>
                    <a:pt x="551611" y="92811"/>
                  </a:lnTo>
                  <a:lnTo>
                    <a:pt x="551611" y="0"/>
                  </a:lnTo>
                  <a:close/>
                </a:path>
              </a:pathLst>
            </a:custGeom>
            <a:solidFill>
              <a:srgbClr val="EC7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91252" y="14850897"/>
              <a:ext cx="551815" cy="186055"/>
            </a:xfrm>
            <a:custGeom>
              <a:avLst/>
              <a:gdLst/>
              <a:ahLst/>
              <a:cxnLst/>
              <a:rect l="l" t="t" r="r" b="b"/>
              <a:pathLst>
                <a:path w="551814" h="186055">
                  <a:moveTo>
                    <a:pt x="220649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49" y="92811"/>
                  </a:lnTo>
                  <a:lnTo>
                    <a:pt x="220649" y="0"/>
                  </a:lnTo>
                  <a:close/>
                </a:path>
                <a:path w="551814" h="186055">
                  <a:moveTo>
                    <a:pt x="551662" y="92811"/>
                  </a:moveTo>
                  <a:lnTo>
                    <a:pt x="331012" y="92811"/>
                  </a:lnTo>
                  <a:lnTo>
                    <a:pt x="331012" y="185635"/>
                  </a:lnTo>
                  <a:lnTo>
                    <a:pt x="551662" y="185635"/>
                  </a:lnTo>
                  <a:lnTo>
                    <a:pt x="551662" y="92811"/>
                  </a:lnTo>
                  <a:close/>
                </a:path>
              </a:pathLst>
            </a:custGeom>
            <a:solidFill>
              <a:srgbClr val="F1A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511905" y="150365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67" y="92832"/>
                  </a:moveTo>
                  <a:lnTo>
                    <a:pt x="0" y="92832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32"/>
                  </a:lnTo>
                  <a:close/>
                </a:path>
              </a:pathLst>
            </a:custGeom>
            <a:solidFill>
              <a:srgbClr val="D57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99261" y="14000732"/>
              <a:ext cx="2987738" cy="3283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14000732"/>
              <a:ext cx="2946580" cy="32831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820064" y="13057510"/>
              <a:ext cx="3867149" cy="5230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Action Button: Blank 101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A5358DC-FD8A-4090-8956-892F306E2138}"/>
              </a:ext>
            </a:extLst>
          </p:cNvPr>
          <p:cNvSpPr/>
          <p:nvPr/>
        </p:nvSpPr>
        <p:spPr>
          <a:xfrm>
            <a:off x="345899" y="16652405"/>
            <a:ext cx="1586533" cy="140476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2C56FD7-9F3B-4AA6-A04B-517DDC149561}"/>
              </a:ext>
            </a:extLst>
          </p:cNvPr>
          <p:cNvSpPr txBox="1"/>
          <p:nvPr/>
        </p:nvSpPr>
        <p:spPr>
          <a:xfrm>
            <a:off x="2096786" y="4981724"/>
            <a:ext cx="65194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Faidatun Mubasiroh</a:t>
            </a:r>
          </a:p>
          <a:p>
            <a:pPr algn="ctr"/>
            <a:r>
              <a:rPr lang="en-US" sz="4400" dirty="0"/>
              <a:t>21105244016</a:t>
            </a:r>
          </a:p>
          <a:p>
            <a:pPr algn="ctr"/>
            <a:r>
              <a:rPr lang="en-US" sz="4400" dirty="0" err="1"/>
              <a:t>Teknologi</a:t>
            </a:r>
            <a:r>
              <a:rPr lang="en-US" sz="4400" dirty="0"/>
              <a:t> </a:t>
            </a:r>
            <a:r>
              <a:rPr lang="en-US" sz="4400" dirty="0" err="1"/>
              <a:t>Pendidikam</a:t>
            </a:r>
            <a:endParaRPr lang="en-US" sz="4400" dirty="0"/>
          </a:p>
          <a:p>
            <a:pPr algn="ctr"/>
            <a:r>
              <a:rPr lang="en-US" sz="4400" dirty="0">
                <a:hlinkClick r:id="rId9"/>
              </a:rPr>
              <a:t>Faidatunmubasiroh.2021@student.uny.ac.id</a:t>
            </a:r>
            <a:r>
              <a:rPr lang="en-US" sz="4400" dirty="0"/>
              <a:t> </a:t>
            </a:r>
            <a:endParaRPr lang="en-ID" sz="2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287000" cy="16463010"/>
          </a:xfrm>
          <a:custGeom>
            <a:avLst/>
            <a:gdLst/>
            <a:ahLst/>
            <a:cxnLst/>
            <a:rect l="l" t="t" r="r" b="b"/>
            <a:pathLst>
              <a:path w="10287000" h="16463010">
                <a:moveTo>
                  <a:pt x="0" y="16462718"/>
                </a:moveTo>
                <a:lnTo>
                  <a:pt x="10287000" y="16462718"/>
                </a:lnTo>
                <a:lnTo>
                  <a:pt x="10287000" y="0"/>
                </a:lnTo>
                <a:lnTo>
                  <a:pt x="0" y="0"/>
                </a:lnTo>
                <a:lnTo>
                  <a:pt x="0" y="1646271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2635" y="1166072"/>
            <a:ext cx="4755452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475" dirty="0"/>
              <a:t>TENTANG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6462719"/>
            <a:ext cx="10287000" cy="1825625"/>
          </a:xfrm>
          <a:custGeom>
            <a:avLst/>
            <a:gdLst/>
            <a:ahLst/>
            <a:cxnLst/>
            <a:rect l="l" t="t" r="r" b="b"/>
            <a:pathLst>
              <a:path w="10287000" h="1825625">
                <a:moveTo>
                  <a:pt x="0" y="0"/>
                </a:moveTo>
                <a:lnTo>
                  <a:pt x="10287000" y="0"/>
                </a:lnTo>
                <a:lnTo>
                  <a:pt x="10287000" y="1825275"/>
                </a:lnTo>
                <a:lnTo>
                  <a:pt x="0" y="1825275"/>
                </a:lnTo>
                <a:lnTo>
                  <a:pt x="0" y="0"/>
                </a:lnTo>
                <a:close/>
              </a:path>
            </a:pathLst>
          </a:custGeom>
          <a:solidFill>
            <a:srgbClr val="9AA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12198529"/>
            <a:ext cx="10287000" cy="6089650"/>
            <a:chOff x="0" y="12198529"/>
            <a:chExt cx="10287000" cy="6089650"/>
          </a:xfrm>
        </p:grpSpPr>
        <p:sp>
          <p:nvSpPr>
            <p:cNvPr id="7" name="object 7"/>
            <p:cNvSpPr/>
            <p:nvPr/>
          </p:nvSpPr>
          <p:spPr>
            <a:xfrm>
              <a:off x="0" y="12198529"/>
              <a:ext cx="10287000" cy="4152900"/>
            </a:xfrm>
            <a:custGeom>
              <a:avLst/>
              <a:gdLst/>
              <a:ahLst/>
              <a:cxnLst/>
              <a:rect l="l" t="t" r="r" b="b"/>
              <a:pathLst>
                <a:path w="10287000" h="4152900">
                  <a:moveTo>
                    <a:pt x="10287000" y="4152900"/>
                  </a:moveTo>
                  <a:lnTo>
                    <a:pt x="10274279" y="4152900"/>
                  </a:lnTo>
                  <a:lnTo>
                    <a:pt x="10235761" y="4114800"/>
                  </a:lnTo>
                  <a:lnTo>
                    <a:pt x="10196514" y="4089400"/>
                  </a:lnTo>
                  <a:lnTo>
                    <a:pt x="10156519" y="4051300"/>
                  </a:lnTo>
                  <a:lnTo>
                    <a:pt x="10115758" y="4025900"/>
                  </a:lnTo>
                  <a:lnTo>
                    <a:pt x="10074215" y="4000500"/>
                  </a:lnTo>
                  <a:lnTo>
                    <a:pt x="10031870" y="3975100"/>
                  </a:lnTo>
                  <a:lnTo>
                    <a:pt x="9988707" y="3949700"/>
                  </a:lnTo>
                  <a:lnTo>
                    <a:pt x="9766967" y="3822700"/>
                  </a:lnTo>
                  <a:lnTo>
                    <a:pt x="9721991" y="3810000"/>
                  </a:lnTo>
                  <a:lnTo>
                    <a:pt x="9631093" y="3759200"/>
                  </a:lnTo>
                  <a:lnTo>
                    <a:pt x="9585196" y="3746500"/>
                  </a:lnTo>
                  <a:lnTo>
                    <a:pt x="9539017" y="3721100"/>
                  </a:lnTo>
                  <a:lnTo>
                    <a:pt x="9398909" y="3683000"/>
                  </a:lnTo>
                  <a:lnTo>
                    <a:pt x="9351724" y="3657600"/>
                  </a:lnTo>
                  <a:lnTo>
                    <a:pt x="8967354" y="3556000"/>
                  </a:lnTo>
                  <a:lnTo>
                    <a:pt x="8918633" y="3556000"/>
                  </a:lnTo>
                  <a:lnTo>
                    <a:pt x="8771864" y="3517900"/>
                  </a:lnTo>
                  <a:lnTo>
                    <a:pt x="8722782" y="3517900"/>
                  </a:lnTo>
                  <a:lnTo>
                    <a:pt x="8673640" y="3505200"/>
                  </a:lnTo>
                  <a:lnTo>
                    <a:pt x="8624451" y="3505200"/>
                  </a:lnTo>
                  <a:lnTo>
                    <a:pt x="8575228" y="3492500"/>
                  </a:lnTo>
                  <a:lnTo>
                    <a:pt x="8525983" y="3492500"/>
                  </a:lnTo>
                  <a:lnTo>
                    <a:pt x="8476729" y="3479800"/>
                  </a:lnTo>
                  <a:lnTo>
                    <a:pt x="8374787" y="3479800"/>
                  </a:lnTo>
                  <a:lnTo>
                    <a:pt x="8323801" y="3467100"/>
                  </a:lnTo>
                  <a:lnTo>
                    <a:pt x="8170792" y="3467100"/>
                  </a:lnTo>
                  <a:lnTo>
                    <a:pt x="8119774" y="3454400"/>
                  </a:lnTo>
                  <a:lnTo>
                    <a:pt x="7864588" y="3454400"/>
                  </a:lnTo>
                  <a:lnTo>
                    <a:pt x="7813536" y="3441700"/>
                  </a:lnTo>
                  <a:lnTo>
                    <a:pt x="1606862" y="3441700"/>
                  </a:lnTo>
                  <a:lnTo>
                    <a:pt x="1171561" y="3327400"/>
                  </a:lnTo>
                  <a:lnTo>
                    <a:pt x="1123904" y="3302000"/>
                  </a:lnTo>
                  <a:lnTo>
                    <a:pt x="981940" y="3263900"/>
                  </a:lnTo>
                  <a:lnTo>
                    <a:pt x="934976" y="3238500"/>
                  </a:lnTo>
                  <a:lnTo>
                    <a:pt x="841619" y="3213100"/>
                  </a:lnTo>
                  <a:lnTo>
                    <a:pt x="795239" y="3187700"/>
                  </a:lnTo>
                  <a:lnTo>
                    <a:pt x="749066" y="3175000"/>
                  </a:lnTo>
                  <a:lnTo>
                    <a:pt x="703106" y="3149600"/>
                  </a:lnTo>
                  <a:lnTo>
                    <a:pt x="657365" y="3136900"/>
                  </a:lnTo>
                  <a:lnTo>
                    <a:pt x="566565" y="3086100"/>
                  </a:lnTo>
                  <a:lnTo>
                    <a:pt x="521518" y="3073400"/>
                  </a:lnTo>
                  <a:lnTo>
                    <a:pt x="387864" y="2997200"/>
                  </a:lnTo>
                  <a:lnTo>
                    <a:pt x="343828" y="2984500"/>
                  </a:lnTo>
                  <a:lnTo>
                    <a:pt x="127792" y="2857500"/>
                  </a:lnTo>
                  <a:lnTo>
                    <a:pt x="86483" y="2832100"/>
                  </a:lnTo>
                  <a:lnTo>
                    <a:pt x="45354" y="2794000"/>
                  </a:lnTo>
                  <a:lnTo>
                    <a:pt x="4413" y="2768600"/>
                  </a:lnTo>
                  <a:lnTo>
                    <a:pt x="0" y="2768600"/>
                  </a:lnTo>
                  <a:lnTo>
                    <a:pt x="0" y="0"/>
                  </a:lnTo>
                  <a:lnTo>
                    <a:pt x="744006" y="0"/>
                  </a:lnTo>
                  <a:lnTo>
                    <a:pt x="756016" y="38100"/>
                  </a:lnTo>
                  <a:lnTo>
                    <a:pt x="769726" y="88900"/>
                  </a:lnTo>
                  <a:lnTo>
                    <a:pt x="785104" y="139700"/>
                  </a:lnTo>
                  <a:lnTo>
                    <a:pt x="802117" y="177800"/>
                  </a:lnTo>
                  <a:lnTo>
                    <a:pt x="820733" y="228600"/>
                  </a:lnTo>
                  <a:lnTo>
                    <a:pt x="840920" y="266700"/>
                  </a:lnTo>
                  <a:lnTo>
                    <a:pt x="862646" y="317500"/>
                  </a:lnTo>
                  <a:lnTo>
                    <a:pt x="885879" y="355600"/>
                  </a:lnTo>
                  <a:lnTo>
                    <a:pt x="910586" y="393700"/>
                  </a:lnTo>
                  <a:lnTo>
                    <a:pt x="936734" y="444500"/>
                  </a:lnTo>
                  <a:lnTo>
                    <a:pt x="964293" y="482600"/>
                  </a:lnTo>
                  <a:lnTo>
                    <a:pt x="993229" y="520700"/>
                  </a:lnTo>
                  <a:lnTo>
                    <a:pt x="1023511" y="558800"/>
                  </a:lnTo>
                  <a:lnTo>
                    <a:pt x="1055105" y="596900"/>
                  </a:lnTo>
                  <a:lnTo>
                    <a:pt x="1087981" y="635000"/>
                  </a:lnTo>
                  <a:lnTo>
                    <a:pt x="1122105" y="673100"/>
                  </a:lnTo>
                  <a:lnTo>
                    <a:pt x="1157445" y="711200"/>
                  </a:lnTo>
                  <a:lnTo>
                    <a:pt x="1193248" y="736600"/>
                  </a:lnTo>
                  <a:lnTo>
                    <a:pt x="1229775" y="774700"/>
                  </a:lnTo>
                  <a:lnTo>
                    <a:pt x="1267004" y="800100"/>
                  </a:lnTo>
                  <a:lnTo>
                    <a:pt x="1304915" y="838200"/>
                  </a:lnTo>
                  <a:lnTo>
                    <a:pt x="1343486" y="863600"/>
                  </a:lnTo>
                  <a:lnTo>
                    <a:pt x="1382697" y="901700"/>
                  </a:lnTo>
                  <a:lnTo>
                    <a:pt x="1462955" y="952500"/>
                  </a:lnTo>
                  <a:lnTo>
                    <a:pt x="1545521" y="1003300"/>
                  </a:lnTo>
                  <a:lnTo>
                    <a:pt x="1630227" y="1054100"/>
                  </a:lnTo>
                  <a:lnTo>
                    <a:pt x="1760930" y="1130300"/>
                  </a:lnTo>
                  <a:lnTo>
                    <a:pt x="1805386" y="1155700"/>
                  </a:lnTo>
                  <a:lnTo>
                    <a:pt x="1850252" y="1168400"/>
                  </a:lnTo>
                  <a:lnTo>
                    <a:pt x="1941126" y="1219200"/>
                  </a:lnTo>
                  <a:lnTo>
                    <a:pt x="1987093" y="1231900"/>
                  </a:lnTo>
                  <a:lnTo>
                    <a:pt x="2033386" y="1257300"/>
                  </a:lnTo>
                  <a:lnTo>
                    <a:pt x="2079983" y="1270000"/>
                  </a:lnTo>
                  <a:lnTo>
                    <a:pt x="2126863" y="1295400"/>
                  </a:lnTo>
                  <a:lnTo>
                    <a:pt x="2221391" y="1320800"/>
                  </a:lnTo>
                  <a:lnTo>
                    <a:pt x="2268996" y="1346200"/>
                  </a:lnTo>
                  <a:lnTo>
                    <a:pt x="2558083" y="1422400"/>
                  </a:lnTo>
                  <a:lnTo>
                    <a:pt x="2606645" y="1447800"/>
                  </a:lnTo>
                  <a:lnTo>
                    <a:pt x="2655260" y="1460500"/>
                  </a:lnTo>
                  <a:lnTo>
                    <a:pt x="2703907" y="1460500"/>
                  </a:lnTo>
                  <a:lnTo>
                    <a:pt x="2995284" y="1536700"/>
                  </a:lnTo>
                  <a:lnTo>
                    <a:pt x="3043567" y="1536700"/>
                  </a:lnTo>
                  <a:lnTo>
                    <a:pt x="3187518" y="1574800"/>
                  </a:lnTo>
                  <a:lnTo>
                    <a:pt x="3235132" y="1574800"/>
                  </a:lnTo>
                  <a:lnTo>
                    <a:pt x="3329681" y="1600200"/>
                  </a:lnTo>
                  <a:lnTo>
                    <a:pt x="3379814" y="1600200"/>
                  </a:lnTo>
                  <a:lnTo>
                    <a:pt x="3480141" y="1625600"/>
                  </a:lnTo>
                  <a:lnTo>
                    <a:pt x="3530334" y="1625600"/>
                  </a:lnTo>
                  <a:lnTo>
                    <a:pt x="3580546" y="1638300"/>
                  </a:lnTo>
                  <a:lnTo>
                    <a:pt x="3630777" y="1638300"/>
                  </a:lnTo>
                  <a:lnTo>
                    <a:pt x="3681026" y="1651000"/>
                  </a:lnTo>
                  <a:lnTo>
                    <a:pt x="3731294" y="1651000"/>
                  </a:lnTo>
                  <a:lnTo>
                    <a:pt x="3781580" y="1663700"/>
                  </a:lnTo>
                  <a:lnTo>
                    <a:pt x="3831883" y="1663700"/>
                  </a:lnTo>
                  <a:lnTo>
                    <a:pt x="3882204" y="1676400"/>
                  </a:lnTo>
                  <a:lnTo>
                    <a:pt x="3932541" y="1676400"/>
                  </a:lnTo>
                  <a:lnTo>
                    <a:pt x="3982895" y="1689100"/>
                  </a:lnTo>
                  <a:lnTo>
                    <a:pt x="4033265" y="1689100"/>
                  </a:lnTo>
                  <a:lnTo>
                    <a:pt x="4083651" y="1701800"/>
                  </a:lnTo>
                  <a:lnTo>
                    <a:pt x="4184470" y="1701800"/>
                  </a:lnTo>
                  <a:lnTo>
                    <a:pt x="4234902" y="1714500"/>
                  </a:lnTo>
                  <a:lnTo>
                    <a:pt x="4335809" y="1714500"/>
                  </a:lnTo>
                  <a:lnTo>
                    <a:pt x="4386283" y="1727200"/>
                  </a:lnTo>
                  <a:lnTo>
                    <a:pt x="4487273" y="1727200"/>
                  </a:lnTo>
                  <a:lnTo>
                    <a:pt x="4537787" y="1739900"/>
                  </a:lnTo>
                  <a:lnTo>
                    <a:pt x="4739967" y="1739900"/>
                  </a:lnTo>
                  <a:lnTo>
                    <a:pt x="4790541" y="1752600"/>
                  </a:lnTo>
                  <a:lnTo>
                    <a:pt x="5043567" y="1752600"/>
                  </a:lnTo>
                  <a:lnTo>
                    <a:pt x="5094202" y="1765300"/>
                  </a:lnTo>
                  <a:lnTo>
                    <a:pt x="9084253" y="1765300"/>
                  </a:lnTo>
                  <a:lnTo>
                    <a:pt x="9134387" y="1778000"/>
                  </a:lnTo>
                  <a:lnTo>
                    <a:pt x="9234551" y="1778000"/>
                  </a:lnTo>
                  <a:lnTo>
                    <a:pt x="9284579" y="1790700"/>
                  </a:lnTo>
                  <a:lnTo>
                    <a:pt x="9334570" y="1790700"/>
                  </a:lnTo>
                  <a:lnTo>
                    <a:pt x="9384523" y="1803400"/>
                  </a:lnTo>
                  <a:lnTo>
                    <a:pt x="9434436" y="1803400"/>
                  </a:lnTo>
                  <a:lnTo>
                    <a:pt x="9484307" y="1816100"/>
                  </a:lnTo>
                  <a:lnTo>
                    <a:pt x="9534137" y="1816100"/>
                  </a:lnTo>
                  <a:lnTo>
                    <a:pt x="9633666" y="1841500"/>
                  </a:lnTo>
                  <a:lnTo>
                    <a:pt x="9683363" y="1841500"/>
                  </a:lnTo>
                  <a:lnTo>
                    <a:pt x="9782616" y="1866900"/>
                  </a:lnTo>
                  <a:lnTo>
                    <a:pt x="9832169" y="1866900"/>
                  </a:lnTo>
                  <a:lnTo>
                    <a:pt x="9980525" y="1905000"/>
                  </a:lnTo>
                  <a:lnTo>
                    <a:pt x="10029871" y="1905000"/>
                  </a:lnTo>
                  <a:lnTo>
                    <a:pt x="10275760" y="1968500"/>
                  </a:lnTo>
                  <a:lnTo>
                    <a:pt x="10287000" y="1968500"/>
                  </a:lnTo>
                  <a:lnTo>
                    <a:pt x="10287000" y="4152900"/>
                  </a:lnTo>
                  <a:close/>
                </a:path>
                <a:path w="10287000" h="4152900">
                  <a:moveTo>
                    <a:pt x="8227897" y="1727200"/>
                  </a:moveTo>
                  <a:lnTo>
                    <a:pt x="7468923" y="1727200"/>
                  </a:lnTo>
                  <a:lnTo>
                    <a:pt x="7519536" y="1714500"/>
                  </a:lnTo>
                  <a:lnTo>
                    <a:pt x="8177349" y="1714500"/>
                  </a:lnTo>
                  <a:lnTo>
                    <a:pt x="8227897" y="1727200"/>
                  </a:lnTo>
                  <a:close/>
                </a:path>
                <a:path w="10287000" h="4152900">
                  <a:moveTo>
                    <a:pt x="8581301" y="1739900"/>
                  </a:moveTo>
                  <a:lnTo>
                    <a:pt x="6912694" y="1739900"/>
                  </a:lnTo>
                  <a:lnTo>
                    <a:pt x="6963200" y="1727200"/>
                  </a:lnTo>
                  <a:lnTo>
                    <a:pt x="8530869" y="1727200"/>
                  </a:lnTo>
                  <a:lnTo>
                    <a:pt x="8581301" y="1739900"/>
                  </a:lnTo>
                  <a:close/>
                </a:path>
                <a:path w="10287000" h="4152900">
                  <a:moveTo>
                    <a:pt x="8833115" y="1752600"/>
                  </a:moveTo>
                  <a:lnTo>
                    <a:pt x="6459027" y="1752600"/>
                  </a:lnTo>
                  <a:lnTo>
                    <a:pt x="6811733" y="1739900"/>
                  </a:lnTo>
                  <a:lnTo>
                    <a:pt x="8782802" y="1739900"/>
                  </a:lnTo>
                  <a:lnTo>
                    <a:pt x="8833115" y="1752600"/>
                  </a:lnTo>
                  <a:close/>
                </a:path>
                <a:path w="10287000" h="4152900">
                  <a:moveTo>
                    <a:pt x="8983888" y="1765300"/>
                  </a:moveTo>
                  <a:lnTo>
                    <a:pt x="6006829" y="1765300"/>
                  </a:lnTo>
                  <a:lnTo>
                    <a:pt x="6057577" y="1752600"/>
                  </a:lnTo>
                  <a:lnTo>
                    <a:pt x="8933659" y="1752600"/>
                  </a:lnTo>
                  <a:lnTo>
                    <a:pt x="8983888" y="1765300"/>
                  </a:lnTo>
                  <a:close/>
                </a:path>
                <a:path w="10287000" h="4152900">
                  <a:moveTo>
                    <a:pt x="6588428" y="3492500"/>
                  </a:moveTo>
                  <a:lnTo>
                    <a:pt x="1852589" y="3492500"/>
                  </a:lnTo>
                  <a:lnTo>
                    <a:pt x="1655826" y="3441700"/>
                  </a:lnTo>
                  <a:lnTo>
                    <a:pt x="7456099" y="3441700"/>
                  </a:lnTo>
                  <a:lnTo>
                    <a:pt x="7405033" y="3454400"/>
                  </a:lnTo>
                  <a:lnTo>
                    <a:pt x="7098668" y="3454400"/>
                  </a:lnTo>
                  <a:lnTo>
                    <a:pt x="7047617" y="3467100"/>
                  </a:lnTo>
                  <a:lnTo>
                    <a:pt x="6843466" y="3467100"/>
                  </a:lnTo>
                  <a:lnTo>
                    <a:pt x="6792443" y="3479800"/>
                  </a:lnTo>
                  <a:lnTo>
                    <a:pt x="6639419" y="3479800"/>
                  </a:lnTo>
                  <a:lnTo>
                    <a:pt x="6588428" y="3492500"/>
                  </a:lnTo>
                  <a:close/>
                </a:path>
                <a:path w="10287000" h="4152900">
                  <a:moveTo>
                    <a:pt x="6282389" y="3517900"/>
                  </a:moveTo>
                  <a:lnTo>
                    <a:pt x="2000945" y="3517900"/>
                  </a:lnTo>
                  <a:lnTo>
                    <a:pt x="1901977" y="3492500"/>
                  </a:lnTo>
                  <a:lnTo>
                    <a:pt x="6486425" y="3492500"/>
                  </a:lnTo>
                  <a:lnTo>
                    <a:pt x="6435409" y="3505200"/>
                  </a:lnTo>
                  <a:lnTo>
                    <a:pt x="6333392" y="3505200"/>
                  </a:lnTo>
                  <a:lnTo>
                    <a:pt x="6282389" y="3517900"/>
                  </a:lnTo>
                  <a:close/>
                </a:path>
                <a:path w="10287000" h="4152900">
                  <a:moveTo>
                    <a:pt x="6129402" y="3530600"/>
                  </a:moveTo>
                  <a:lnTo>
                    <a:pt x="2100131" y="3530600"/>
                  </a:lnTo>
                  <a:lnTo>
                    <a:pt x="2050514" y="3517900"/>
                  </a:lnTo>
                  <a:lnTo>
                    <a:pt x="6180395" y="3517900"/>
                  </a:lnTo>
                  <a:lnTo>
                    <a:pt x="6129402" y="3530600"/>
                  </a:lnTo>
                  <a:close/>
                </a:path>
                <a:path w="10287000" h="4152900">
                  <a:moveTo>
                    <a:pt x="5721488" y="3568700"/>
                  </a:moveTo>
                  <a:lnTo>
                    <a:pt x="2398500" y="3568700"/>
                  </a:lnTo>
                  <a:lnTo>
                    <a:pt x="2348723" y="3556000"/>
                  </a:lnTo>
                  <a:lnTo>
                    <a:pt x="2298957" y="3556000"/>
                  </a:lnTo>
                  <a:lnTo>
                    <a:pt x="2249209" y="3543300"/>
                  </a:lnTo>
                  <a:lnTo>
                    <a:pt x="2199484" y="3543300"/>
                  </a:lnTo>
                  <a:lnTo>
                    <a:pt x="2149790" y="3530600"/>
                  </a:lnTo>
                  <a:lnTo>
                    <a:pt x="6027421" y="3530600"/>
                  </a:lnTo>
                  <a:lnTo>
                    <a:pt x="5721488" y="3568700"/>
                  </a:lnTo>
                  <a:close/>
                </a:path>
                <a:path w="10287000" h="4152900">
                  <a:moveTo>
                    <a:pt x="5568501" y="3581400"/>
                  </a:moveTo>
                  <a:lnTo>
                    <a:pt x="2498065" y="3581400"/>
                  </a:lnTo>
                  <a:lnTo>
                    <a:pt x="2448283" y="3568700"/>
                  </a:lnTo>
                  <a:lnTo>
                    <a:pt x="5619500" y="3568700"/>
                  </a:lnTo>
                  <a:lnTo>
                    <a:pt x="5568501" y="3581400"/>
                  </a:lnTo>
                  <a:close/>
                </a:path>
                <a:path w="10287000" h="4152900">
                  <a:moveTo>
                    <a:pt x="5415483" y="3594100"/>
                  </a:moveTo>
                  <a:lnTo>
                    <a:pt x="2597602" y="3594100"/>
                  </a:lnTo>
                  <a:lnTo>
                    <a:pt x="2547840" y="3581400"/>
                  </a:lnTo>
                  <a:lnTo>
                    <a:pt x="5466493" y="3581400"/>
                  </a:lnTo>
                  <a:lnTo>
                    <a:pt x="5415483" y="3594100"/>
                  </a:lnTo>
                  <a:close/>
                </a:path>
                <a:path w="10287000" h="4152900">
                  <a:moveTo>
                    <a:pt x="5262419" y="3606800"/>
                  </a:moveTo>
                  <a:lnTo>
                    <a:pt x="2746750" y="3606800"/>
                  </a:lnTo>
                  <a:lnTo>
                    <a:pt x="2697063" y="3594100"/>
                  </a:lnTo>
                  <a:lnTo>
                    <a:pt x="5313446" y="3594100"/>
                  </a:lnTo>
                  <a:lnTo>
                    <a:pt x="5262419" y="3606800"/>
                  </a:lnTo>
                  <a:close/>
                </a:path>
                <a:path w="10287000" h="4152900">
                  <a:moveTo>
                    <a:pt x="5058240" y="3619500"/>
                  </a:moveTo>
                  <a:lnTo>
                    <a:pt x="2945062" y="3619500"/>
                  </a:lnTo>
                  <a:lnTo>
                    <a:pt x="2895561" y="3606800"/>
                  </a:lnTo>
                  <a:lnTo>
                    <a:pt x="5109297" y="3606800"/>
                  </a:lnTo>
                  <a:lnTo>
                    <a:pt x="5058240" y="3619500"/>
                  </a:lnTo>
                  <a:close/>
                </a:path>
                <a:path w="10287000" h="4152900">
                  <a:moveTo>
                    <a:pt x="4853924" y="3632200"/>
                  </a:moveTo>
                  <a:lnTo>
                    <a:pt x="3143173" y="3632200"/>
                  </a:lnTo>
                  <a:lnTo>
                    <a:pt x="3093168" y="3619500"/>
                  </a:lnTo>
                  <a:lnTo>
                    <a:pt x="4905018" y="3619500"/>
                  </a:lnTo>
                  <a:lnTo>
                    <a:pt x="4853924" y="3632200"/>
                  </a:lnTo>
                  <a:close/>
                </a:path>
                <a:path w="10287000" h="4152900">
                  <a:moveTo>
                    <a:pt x="4598286" y="3644900"/>
                  </a:moveTo>
                  <a:lnTo>
                    <a:pt x="3393617" y="3644900"/>
                  </a:lnTo>
                  <a:lnTo>
                    <a:pt x="3343480" y="3632200"/>
                  </a:lnTo>
                  <a:lnTo>
                    <a:pt x="4649438" y="3632200"/>
                  </a:lnTo>
                  <a:lnTo>
                    <a:pt x="4598286" y="3644900"/>
                  </a:lnTo>
                  <a:close/>
                </a:path>
                <a:path w="10287000" h="4152900">
                  <a:moveTo>
                    <a:pt x="4046501" y="3657600"/>
                  </a:moveTo>
                  <a:lnTo>
                    <a:pt x="3996260" y="3657600"/>
                  </a:lnTo>
                  <a:lnTo>
                    <a:pt x="3946015" y="3644900"/>
                  </a:lnTo>
                  <a:lnTo>
                    <a:pt x="4096736" y="3644900"/>
                  </a:lnTo>
                  <a:lnTo>
                    <a:pt x="4046501" y="3657600"/>
                  </a:lnTo>
                  <a:close/>
                </a:path>
              </a:pathLst>
            </a:custGeom>
            <a:solidFill>
              <a:srgbClr val="99DE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706476"/>
              <a:ext cx="10287000" cy="756285"/>
            </a:xfrm>
            <a:custGeom>
              <a:avLst/>
              <a:gdLst/>
              <a:ahLst/>
              <a:cxnLst/>
              <a:rect l="l" t="t" r="r" b="b"/>
              <a:pathLst>
                <a:path w="10287000" h="756284">
                  <a:moveTo>
                    <a:pt x="8656733" y="361217"/>
                  </a:moveTo>
                  <a:lnTo>
                    <a:pt x="7720839" y="361217"/>
                  </a:lnTo>
                  <a:lnTo>
                    <a:pt x="7757298" y="356523"/>
                  </a:lnTo>
                  <a:lnTo>
                    <a:pt x="7791230" y="343465"/>
                  </a:lnTo>
                  <a:lnTo>
                    <a:pt x="7853415" y="297426"/>
                  </a:lnTo>
                  <a:lnTo>
                    <a:pt x="7882621" y="267029"/>
                  </a:lnTo>
                  <a:lnTo>
                    <a:pt x="7911203" y="233437"/>
                  </a:lnTo>
                  <a:lnTo>
                    <a:pt x="7968404" y="161834"/>
                  </a:lnTo>
                  <a:lnTo>
                    <a:pt x="7997975" y="126407"/>
                  </a:lnTo>
                  <a:lnTo>
                    <a:pt x="8028828" y="92953"/>
                  </a:lnTo>
                  <a:lnTo>
                    <a:pt x="8061439" y="62764"/>
                  </a:lnTo>
                  <a:lnTo>
                    <a:pt x="8096283" y="37132"/>
                  </a:lnTo>
                  <a:lnTo>
                    <a:pt x="8133839" y="17349"/>
                  </a:lnTo>
                  <a:lnTo>
                    <a:pt x="8178431" y="3930"/>
                  </a:lnTo>
                  <a:lnTo>
                    <a:pt x="8223815" y="0"/>
                  </a:lnTo>
                  <a:lnTo>
                    <a:pt x="8269349" y="4589"/>
                  </a:lnTo>
                  <a:lnTo>
                    <a:pt x="8314394" y="16729"/>
                  </a:lnTo>
                  <a:lnTo>
                    <a:pt x="8358309" y="35451"/>
                  </a:lnTo>
                  <a:lnTo>
                    <a:pt x="8400455" y="59786"/>
                  </a:lnTo>
                  <a:lnTo>
                    <a:pt x="8440190" y="88763"/>
                  </a:lnTo>
                  <a:lnTo>
                    <a:pt x="8476876" y="121415"/>
                  </a:lnTo>
                  <a:lnTo>
                    <a:pt x="8509872" y="156771"/>
                  </a:lnTo>
                  <a:lnTo>
                    <a:pt x="8539793" y="194011"/>
                  </a:lnTo>
                  <a:lnTo>
                    <a:pt x="8568117" y="232657"/>
                  </a:lnTo>
                  <a:lnTo>
                    <a:pt x="8595424" y="272106"/>
                  </a:lnTo>
                  <a:lnTo>
                    <a:pt x="8622327" y="311792"/>
                  </a:lnTo>
                  <a:lnTo>
                    <a:pt x="8649495" y="351242"/>
                  </a:lnTo>
                  <a:lnTo>
                    <a:pt x="8656733" y="361217"/>
                  </a:lnTo>
                  <a:close/>
                </a:path>
                <a:path w="10287000" h="756284">
                  <a:moveTo>
                    <a:pt x="8747183" y="470636"/>
                  </a:moveTo>
                  <a:lnTo>
                    <a:pt x="3045106" y="470636"/>
                  </a:lnTo>
                  <a:lnTo>
                    <a:pt x="3091050" y="468393"/>
                  </a:lnTo>
                  <a:lnTo>
                    <a:pt x="3137680" y="462740"/>
                  </a:lnTo>
                  <a:lnTo>
                    <a:pt x="3184814" y="454082"/>
                  </a:lnTo>
                  <a:lnTo>
                    <a:pt x="3232268" y="442823"/>
                  </a:lnTo>
                  <a:lnTo>
                    <a:pt x="3279861" y="429369"/>
                  </a:lnTo>
                  <a:lnTo>
                    <a:pt x="3327410" y="414125"/>
                  </a:lnTo>
                  <a:lnTo>
                    <a:pt x="3374733" y="397497"/>
                  </a:lnTo>
                  <a:lnTo>
                    <a:pt x="3421646" y="379890"/>
                  </a:lnTo>
                  <a:lnTo>
                    <a:pt x="3467968" y="361709"/>
                  </a:lnTo>
                  <a:lnTo>
                    <a:pt x="3513255" y="343465"/>
                  </a:lnTo>
                  <a:lnTo>
                    <a:pt x="3558107" y="325247"/>
                  </a:lnTo>
                  <a:lnTo>
                    <a:pt x="3604952" y="306772"/>
                  </a:lnTo>
                  <a:lnTo>
                    <a:pt x="3652129" y="289185"/>
                  </a:lnTo>
                  <a:lnTo>
                    <a:pt x="3699622" y="272486"/>
                  </a:lnTo>
                  <a:lnTo>
                    <a:pt x="3747414" y="256675"/>
                  </a:lnTo>
                  <a:lnTo>
                    <a:pt x="3795489" y="241755"/>
                  </a:lnTo>
                  <a:lnTo>
                    <a:pt x="3843830" y="227726"/>
                  </a:lnTo>
                  <a:lnTo>
                    <a:pt x="3892420" y="214588"/>
                  </a:lnTo>
                  <a:lnTo>
                    <a:pt x="3941243" y="202342"/>
                  </a:lnTo>
                  <a:lnTo>
                    <a:pt x="3990283" y="190989"/>
                  </a:lnTo>
                  <a:lnTo>
                    <a:pt x="4039523" y="180530"/>
                  </a:lnTo>
                  <a:lnTo>
                    <a:pt x="4088946" y="170965"/>
                  </a:lnTo>
                  <a:lnTo>
                    <a:pt x="4138535" y="162296"/>
                  </a:lnTo>
                  <a:lnTo>
                    <a:pt x="4188275" y="154523"/>
                  </a:lnTo>
                  <a:lnTo>
                    <a:pt x="4238149" y="147646"/>
                  </a:lnTo>
                  <a:lnTo>
                    <a:pt x="4288139" y="141668"/>
                  </a:lnTo>
                  <a:lnTo>
                    <a:pt x="4338231" y="136588"/>
                  </a:lnTo>
                  <a:lnTo>
                    <a:pt x="4388406" y="132407"/>
                  </a:lnTo>
                  <a:lnTo>
                    <a:pt x="4438649" y="129126"/>
                  </a:lnTo>
                  <a:lnTo>
                    <a:pt x="4488942" y="126747"/>
                  </a:lnTo>
                  <a:lnTo>
                    <a:pt x="4539270" y="125268"/>
                  </a:lnTo>
                  <a:lnTo>
                    <a:pt x="4589616" y="124693"/>
                  </a:lnTo>
                  <a:lnTo>
                    <a:pt x="4639963" y="125020"/>
                  </a:lnTo>
                  <a:lnTo>
                    <a:pt x="4690295" y="126251"/>
                  </a:lnTo>
                  <a:lnTo>
                    <a:pt x="4740595" y="128387"/>
                  </a:lnTo>
                  <a:lnTo>
                    <a:pt x="4790846" y="131429"/>
                  </a:lnTo>
                  <a:lnTo>
                    <a:pt x="4841033" y="135377"/>
                  </a:lnTo>
                  <a:lnTo>
                    <a:pt x="4891138" y="140232"/>
                  </a:lnTo>
                  <a:lnTo>
                    <a:pt x="4941145" y="145995"/>
                  </a:lnTo>
                  <a:lnTo>
                    <a:pt x="4991038" y="152667"/>
                  </a:lnTo>
                  <a:lnTo>
                    <a:pt x="5040799" y="160248"/>
                  </a:lnTo>
                  <a:lnTo>
                    <a:pt x="5090413" y="168740"/>
                  </a:lnTo>
                  <a:lnTo>
                    <a:pt x="5139862" y="178142"/>
                  </a:lnTo>
                  <a:lnTo>
                    <a:pt x="5189131" y="188456"/>
                  </a:lnTo>
                  <a:lnTo>
                    <a:pt x="5238202" y="199683"/>
                  </a:lnTo>
                  <a:lnTo>
                    <a:pt x="5287059" y="211824"/>
                  </a:lnTo>
                  <a:lnTo>
                    <a:pt x="5335686" y="224878"/>
                  </a:lnTo>
                  <a:lnTo>
                    <a:pt x="5384066" y="238848"/>
                  </a:lnTo>
                  <a:lnTo>
                    <a:pt x="5433405" y="254073"/>
                  </a:lnTo>
                  <a:lnTo>
                    <a:pt x="5482546" y="270025"/>
                  </a:lnTo>
                  <a:lnTo>
                    <a:pt x="5697345" y="343480"/>
                  </a:lnTo>
                  <a:lnTo>
                    <a:pt x="5727161" y="353544"/>
                  </a:lnTo>
                  <a:lnTo>
                    <a:pt x="5776242" y="369571"/>
                  </a:lnTo>
                  <a:lnTo>
                    <a:pt x="5825500" y="384896"/>
                  </a:lnTo>
                  <a:lnTo>
                    <a:pt x="5874990" y="399316"/>
                  </a:lnTo>
                  <a:lnTo>
                    <a:pt x="5924765" y="412625"/>
                  </a:lnTo>
                  <a:lnTo>
                    <a:pt x="5974878" y="424620"/>
                  </a:lnTo>
                  <a:lnTo>
                    <a:pt x="6025384" y="435097"/>
                  </a:lnTo>
                  <a:lnTo>
                    <a:pt x="6075028" y="443659"/>
                  </a:lnTo>
                  <a:lnTo>
                    <a:pt x="6124932" y="450512"/>
                  </a:lnTo>
                  <a:lnTo>
                    <a:pt x="6175040" y="455663"/>
                  </a:lnTo>
                  <a:lnTo>
                    <a:pt x="6225294" y="459117"/>
                  </a:lnTo>
                  <a:lnTo>
                    <a:pt x="6275639" y="460880"/>
                  </a:lnTo>
                  <a:lnTo>
                    <a:pt x="8737300" y="460958"/>
                  </a:lnTo>
                  <a:lnTo>
                    <a:pt x="8738657" y="462474"/>
                  </a:lnTo>
                  <a:lnTo>
                    <a:pt x="8747183" y="470636"/>
                  </a:lnTo>
                  <a:close/>
                </a:path>
                <a:path w="10287000" h="756284">
                  <a:moveTo>
                    <a:pt x="10287000" y="756242"/>
                  </a:moveTo>
                  <a:lnTo>
                    <a:pt x="0" y="756242"/>
                  </a:lnTo>
                  <a:lnTo>
                    <a:pt x="0" y="177838"/>
                  </a:lnTo>
                  <a:lnTo>
                    <a:pt x="90089" y="194273"/>
                  </a:lnTo>
                  <a:lnTo>
                    <a:pt x="148245" y="210347"/>
                  </a:lnTo>
                  <a:lnTo>
                    <a:pt x="197197" y="226578"/>
                  </a:lnTo>
                  <a:lnTo>
                    <a:pt x="245630" y="244702"/>
                  </a:lnTo>
                  <a:lnTo>
                    <a:pt x="293681" y="264163"/>
                  </a:lnTo>
                  <a:lnTo>
                    <a:pt x="436928" y="324996"/>
                  </a:lnTo>
                  <a:lnTo>
                    <a:pt x="484835" y="344233"/>
                  </a:lnTo>
                  <a:lnTo>
                    <a:pt x="533053" y="362020"/>
                  </a:lnTo>
                  <a:lnTo>
                    <a:pt x="581719" y="377801"/>
                  </a:lnTo>
                  <a:lnTo>
                    <a:pt x="630971" y="391017"/>
                  </a:lnTo>
                  <a:lnTo>
                    <a:pt x="680947" y="401113"/>
                  </a:lnTo>
                  <a:lnTo>
                    <a:pt x="731787" y="407531"/>
                  </a:lnTo>
                  <a:lnTo>
                    <a:pt x="779525" y="409817"/>
                  </a:lnTo>
                  <a:lnTo>
                    <a:pt x="2822559" y="409817"/>
                  </a:lnTo>
                  <a:lnTo>
                    <a:pt x="2832061" y="416503"/>
                  </a:lnTo>
                  <a:lnTo>
                    <a:pt x="2871838" y="437393"/>
                  </a:lnTo>
                  <a:lnTo>
                    <a:pt x="2913214" y="452846"/>
                  </a:lnTo>
                  <a:lnTo>
                    <a:pt x="2956005" y="463268"/>
                  </a:lnTo>
                  <a:lnTo>
                    <a:pt x="3000030" y="469062"/>
                  </a:lnTo>
                  <a:lnTo>
                    <a:pt x="3045106" y="470636"/>
                  </a:lnTo>
                  <a:lnTo>
                    <a:pt x="8747183" y="470636"/>
                  </a:lnTo>
                  <a:lnTo>
                    <a:pt x="8772997" y="495348"/>
                  </a:lnTo>
                  <a:lnTo>
                    <a:pt x="8811459" y="524549"/>
                  </a:lnTo>
                  <a:lnTo>
                    <a:pt x="8854141" y="548769"/>
                  </a:lnTo>
                  <a:lnTo>
                    <a:pt x="8899711" y="567304"/>
                  </a:lnTo>
                  <a:lnTo>
                    <a:pt x="8946840" y="579453"/>
                  </a:lnTo>
                  <a:lnTo>
                    <a:pt x="8994194" y="584513"/>
                  </a:lnTo>
                  <a:lnTo>
                    <a:pt x="10287000" y="584513"/>
                  </a:lnTo>
                  <a:lnTo>
                    <a:pt x="10287000" y="756242"/>
                  </a:lnTo>
                  <a:close/>
                </a:path>
                <a:path w="10287000" h="756284">
                  <a:moveTo>
                    <a:pt x="8737300" y="460958"/>
                  </a:moveTo>
                  <a:lnTo>
                    <a:pt x="6326017" y="460958"/>
                  </a:lnTo>
                  <a:lnTo>
                    <a:pt x="6376373" y="459356"/>
                  </a:lnTo>
                  <a:lnTo>
                    <a:pt x="6426649" y="456079"/>
                  </a:lnTo>
                  <a:lnTo>
                    <a:pt x="6476789" y="451135"/>
                  </a:lnTo>
                  <a:lnTo>
                    <a:pt x="6526737" y="444528"/>
                  </a:lnTo>
                  <a:lnTo>
                    <a:pt x="6576436" y="436264"/>
                  </a:lnTo>
                  <a:lnTo>
                    <a:pt x="6625829" y="426349"/>
                  </a:lnTo>
                  <a:lnTo>
                    <a:pt x="6674861" y="414789"/>
                  </a:lnTo>
                  <a:lnTo>
                    <a:pt x="6723474" y="401589"/>
                  </a:lnTo>
                  <a:lnTo>
                    <a:pt x="6771612" y="386755"/>
                  </a:lnTo>
                  <a:lnTo>
                    <a:pt x="6819218" y="370293"/>
                  </a:lnTo>
                  <a:lnTo>
                    <a:pt x="6866236" y="352208"/>
                  </a:lnTo>
                  <a:lnTo>
                    <a:pt x="6997583" y="297025"/>
                  </a:lnTo>
                  <a:lnTo>
                    <a:pt x="7042406" y="278580"/>
                  </a:lnTo>
                  <a:lnTo>
                    <a:pt x="7087501" y="261019"/>
                  </a:lnTo>
                  <a:lnTo>
                    <a:pt x="7132718" y="244886"/>
                  </a:lnTo>
                  <a:lnTo>
                    <a:pt x="7177907" y="230726"/>
                  </a:lnTo>
                  <a:lnTo>
                    <a:pt x="7222920" y="219085"/>
                  </a:lnTo>
                  <a:lnTo>
                    <a:pt x="7267607" y="210508"/>
                  </a:lnTo>
                  <a:lnTo>
                    <a:pt x="7311818" y="205539"/>
                  </a:lnTo>
                  <a:lnTo>
                    <a:pt x="7355405" y="204725"/>
                  </a:lnTo>
                  <a:lnTo>
                    <a:pt x="7398217" y="208610"/>
                  </a:lnTo>
                  <a:lnTo>
                    <a:pt x="7440106" y="217739"/>
                  </a:lnTo>
                  <a:lnTo>
                    <a:pt x="7480921" y="232657"/>
                  </a:lnTo>
                  <a:lnTo>
                    <a:pt x="7520514" y="253910"/>
                  </a:lnTo>
                  <a:lnTo>
                    <a:pt x="7559726" y="282190"/>
                  </a:lnTo>
                  <a:lnTo>
                    <a:pt x="7597932" y="312158"/>
                  </a:lnTo>
                  <a:lnTo>
                    <a:pt x="7637644" y="338588"/>
                  </a:lnTo>
                  <a:lnTo>
                    <a:pt x="7681375" y="356255"/>
                  </a:lnTo>
                  <a:lnTo>
                    <a:pt x="7720839" y="361217"/>
                  </a:lnTo>
                  <a:lnTo>
                    <a:pt x="8656733" y="361217"/>
                  </a:lnTo>
                  <a:lnTo>
                    <a:pt x="8677527" y="389872"/>
                  </a:lnTo>
                  <a:lnTo>
                    <a:pt x="8707040" y="427132"/>
                  </a:lnTo>
                  <a:lnTo>
                    <a:pt x="8737300" y="460958"/>
                  </a:lnTo>
                  <a:close/>
                </a:path>
                <a:path w="10287000" h="756284">
                  <a:moveTo>
                    <a:pt x="2763005" y="361726"/>
                  </a:moveTo>
                  <a:lnTo>
                    <a:pt x="1952451" y="361726"/>
                  </a:lnTo>
                  <a:lnTo>
                    <a:pt x="1995431" y="359422"/>
                  </a:lnTo>
                  <a:lnTo>
                    <a:pt x="2038540" y="353101"/>
                  </a:lnTo>
                  <a:lnTo>
                    <a:pt x="2081764" y="343465"/>
                  </a:lnTo>
                  <a:lnTo>
                    <a:pt x="2124869" y="331275"/>
                  </a:lnTo>
                  <a:lnTo>
                    <a:pt x="2167951" y="317202"/>
                  </a:lnTo>
                  <a:lnTo>
                    <a:pt x="2210887" y="301977"/>
                  </a:lnTo>
                  <a:lnTo>
                    <a:pt x="2296045" y="270934"/>
                  </a:lnTo>
                  <a:lnTo>
                    <a:pt x="2338130" y="256548"/>
                  </a:lnTo>
                  <a:lnTo>
                    <a:pt x="2379793" y="243874"/>
                  </a:lnTo>
                  <a:lnTo>
                    <a:pt x="2420967" y="233628"/>
                  </a:lnTo>
                  <a:lnTo>
                    <a:pt x="2461582" y="226526"/>
                  </a:lnTo>
                  <a:lnTo>
                    <a:pt x="2501569" y="223283"/>
                  </a:lnTo>
                  <a:lnTo>
                    <a:pt x="2540861" y="224617"/>
                  </a:lnTo>
                  <a:lnTo>
                    <a:pt x="2579387" y="231242"/>
                  </a:lnTo>
                  <a:lnTo>
                    <a:pt x="2617081" y="243875"/>
                  </a:lnTo>
                  <a:lnTo>
                    <a:pt x="2653872" y="263232"/>
                  </a:lnTo>
                  <a:lnTo>
                    <a:pt x="2691373" y="291673"/>
                  </a:lnTo>
                  <a:lnTo>
                    <a:pt x="2725563" y="324328"/>
                  </a:lnTo>
                  <a:lnTo>
                    <a:pt x="2758956" y="358070"/>
                  </a:lnTo>
                  <a:lnTo>
                    <a:pt x="2763005" y="361726"/>
                  </a:lnTo>
                  <a:close/>
                </a:path>
                <a:path w="10287000" h="756284">
                  <a:moveTo>
                    <a:pt x="10287000" y="584513"/>
                  </a:moveTo>
                  <a:lnTo>
                    <a:pt x="8994194" y="584513"/>
                  </a:lnTo>
                  <a:lnTo>
                    <a:pt x="9040442" y="581780"/>
                  </a:lnTo>
                  <a:lnTo>
                    <a:pt x="9084254" y="570552"/>
                  </a:lnTo>
                  <a:lnTo>
                    <a:pt x="9124298" y="550127"/>
                  </a:lnTo>
                  <a:lnTo>
                    <a:pt x="9159243" y="519802"/>
                  </a:lnTo>
                  <a:lnTo>
                    <a:pt x="9185920" y="483146"/>
                  </a:lnTo>
                  <a:lnTo>
                    <a:pt x="9207258" y="442449"/>
                  </a:lnTo>
                  <a:lnTo>
                    <a:pt x="9226434" y="400287"/>
                  </a:lnTo>
                  <a:lnTo>
                    <a:pt x="9246623" y="359239"/>
                  </a:lnTo>
                  <a:lnTo>
                    <a:pt x="9270998" y="321883"/>
                  </a:lnTo>
                  <a:lnTo>
                    <a:pt x="9302737" y="290798"/>
                  </a:lnTo>
                  <a:lnTo>
                    <a:pt x="9367776" y="262185"/>
                  </a:lnTo>
                  <a:lnTo>
                    <a:pt x="9401622" y="259952"/>
                  </a:lnTo>
                  <a:lnTo>
                    <a:pt x="9436245" y="264327"/>
                  </a:lnTo>
                  <a:lnTo>
                    <a:pt x="9507507" y="288570"/>
                  </a:lnTo>
                  <a:lnTo>
                    <a:pt x="9543985" y="306275"/>
                  </a:lnTo>
                  <a:lnTo>
                    <a:pt x="9580923" y="326258"/>
                  </a:lnTo>
                  <a:lnTo>
                    <a:pt x="9611264" y="343480"/>
                  </a:lnTo>
                  <a:lnTo>
                    <a:pt x="9655855" y="368736"/>
                  </a:lnTo>
                  <a:lnTo>
                    <a:pt x="9693690" y="389067"/>
                  </a:lnTo>
                  <a:lnTo>
                    <a:pt x="9731666" y="407349"/>
                  </a:lnTo>
                  <a:lnTo>
                    <a:pt x="9769701" y="422501"/>
                  </a:lnTo>
                  <a:lnTo>
                    <a:pt x="9807717" y="433441"/>
                  </a:lnTo>
                  <a:lnTo>
                    <a:pt x="9845633" y="439086"/>
                  </a:lnTo>
                  <a:lnTo>
                    <a:pt x="10287000" y="439086"/>
                  </a:lnTo>
                  <a:lnTo>
                    <a:pt x="10287000" y="584513"/>
                  </a:lnTo>
                  <a:close/>
                </a:path>
                <a:path w="10287000" h="756284">
                  <a:moveTo>
                    <a:pt x="10287000" y="439086"/>
                  </a:moveTo>
                  <a:lnTo>
                    <a:pt x="9845633" y="439086"/>
                  </a:lnTo>
                  <a:lnTo>
                    <a:pt x="9883370" y="438356"/>
                  </a:lnTo>
                  <a:lnTo>
                    <a:pt x="9920848" y="430168"/>
                  </a:lnTo>
                  <a:lnTo>
                    <a:pt x="9962060" y="410952"/>
                  </a:lnTo>
                  <a:lnTo>
                    <a:pt x="9999201" y="384344"/>
                  </a:lnTo>
                  <a:lnTo>
                    <a:pt x="10034249" y="353544"/>
                  </a:lnTo>
                  <a:lnTo>
                    <a:pt x="10068779" y="322125"/>
                  </a:lnTo>
                  <a:lnTo>
                    <a:pt x="10104973" y="293100"/>
                  </a:lnTo>
                  <a:lnTo>
                    <a:pt x="10144609" y="269855"/>
                  </a:lnTo>
                  <a:lnTo>
                    <a:pt x="10169321" y="266616"/>
                  </a:lnTo>
                  <a:lnTo>
                    <a:pt x="10209225" y="270668"/>
                  </a:lnTo>
                  <a:lnTo>
                    <a:pt x="10261017" y="280632"/>
                  </a:lnTo>
                  <a:lnTo>
                    <a:pt x="10287000" y="286871"/>
                  </a:lnTo>
                  <a:lnTo>
                    <a:pt x="10287000" y="439086"/>
                  </a:lnTo>
                  <a:close/>
                </a:path>
                <a:path w="10287000" h="756284">
                  <a:moveTo>
                    <a:pt x="2822559" y="409817"/>
                  </a:moveTo>
                  <a:lnTo>
                    <a:pt x="779525" y="409817"/>
                  </a:lnTo>
                  <a:lnTo>
                    <a:pt x="827200" y="408766"/>
                  </a:lnTo>
                  <a:lnTo>
                    <a:pt x="874811" y="404790"/>
                  </a:lnTo>
                  <a:lnTo>
                    <a:pt x="922358" y="398303"/>
                  </a:lnTo>
                  <a:lnTo>
                    <a:pt x="969841" y="389718"/>
                  </a:lnTo>
                  <a:lnTo>
                    <a:pt x="1017260" y="379449"/>
                  </a:lnTo>
                  <a:lnTo>
                    <a:pt x="1064615" y="367908"/>
                  </a:lnTo>
                  <a:lnTo>
                    <a:pt x="1156193" y="343465"/>
                  </a:lnTo>
                  <a:lnTo>
                    <a:pt x="1253392" y="317299"/>
                  </a:lnTo>
                  <a:lnTo>
                    <a:pt x="1300425" y="305602"/>
                  </a:lnTo>
                  <a:lnTo>
                    <a:pt x="1347394" y="295113"/>
                  </a:lnTo>
                  <a:lnTo>
                    <a:pt x="1394298" y="286247"/>
                  </a:lnTo>
                  <a:lnTo>
                    <a:pt x="1441138" y="279416"/>
                  </a:lnTo>
                  <a:lnTo>
                    <a:pt x="1487913" y="275035"/>
                  </a:lnTo>
                  <a:lnTo>
                    <a:pt x="1534623" y="273515"/>
                  </a:lnTo>
                  <a:lnTo>
                    <a:pt x="1581268" y="275271"/>
                  </a:lnTo>
                  <a:lnTo>
                    <a:pt x="1627849" y="280715"/>
                  </a:lnTo>
                  <a:lnTo>
                    <a:pt x="1674364" y="290262"/>
                  </a:lnTo>
                  <a:lnTo>
                    <a:pt x="1721511" y="304224"/>
                  </a:lnTo>
                  <a:lnTo>
                    <a:pt x="1814566" y="336629"/>
                  </a:lnTo>
                  <a:lnTo>
                    <a:pt x="1861583" y="350359"/>
                  </a:lnTo>
                  <a:lnTo>
                    <a:pt x="1909668" y="359298"/>
                  </a:lnTo>
                  <a:lnTo>
                    <a:pt x="1952451" y="361726"/>
                  </a:lnTo>
                  <a:lnTo>
                    <a:pt x="2763005" y="361726"/>
                  </a:lnTo>
                  <a:lnTo>
                    <a:pt x="2794066" y="389770"/>
                  </a:lnTo>
                  <a:lnTo>
                    <a:pt x="2822559" y="409817"/>
                  </a:lnTo>
                  <a:close/>
                </a:path>
              </a:pathLst>
            </a:custGeom>
            <a:solidFill>
              <a:srgbClr val="788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671" y="13079666"/>
              <a:ext cx="10008235" cy="2169160"/>
            </a:xfrm>
            <a:custGeom>
              <a:avLst/>
              <a:gdLst/>
              <a:ahLst/>
              <a:cxnLst/>
              <a:rect l="l" t="t" r="r" b="b"/>
              <a:pathLst>
                <a:path w="10008235" h="2169159">
                  <a:moveTo>
                    <a:pt x="1896402" y="1986330"/>
                  </a:moveTo>
                  <a:lnTo>
                    <a:pt x="1879803" y="1938743"/>
                  </a:lnTo>
                  <a:lnTo>
                    <a:pt x="1849158" y="1898180"/>
                  </a:lnTo>
                  <a:lnTo>
                    <a:pt x="1807578" y="1869046"/>
                  </a:lnTo>
                  <a:lnTo>
                    <a:pt x="1759305" y="1854504"/>
                  </a:lnTo>
                  <a:lnTo>
                    <a:pt x="1708734" y="1854009"/>
                  </a:lnTo>
                  <a:lnTo>
                    <a:pt x="1659318" y="1866468"/>
                  </a:lnTo>
                  <a:lnTo>
                    <a:pt x="1614525" y="1890801"/>
                  </a:lnTo>
                  <a:lnTo>
                    <a:pt x="1637487" y="1850986"/>
                  </a:lnTo>
                  <a:lnTo>
                    <a:pt x="1651711" y="1807298"/>
                  </a:lnTo>
                  <a:lnTo>
                    <a:pt x="1657159" y="1761566"/>
                  </a:lnTo>
                  <a:lnTo>
                    <a:pt x="1653806" y="1715630"/>
                  </a:lnTo>
                  <a:lnTo>
                    <a:pt x="1641589" y="1671332"/>
                  </a:lnTo>
                  <a:lnTo>
                    <a:pt x="1620469" y="1630514"/>
                  </a:lnTo>
                  <a:lnTo>
                    <a:pt x="1592364" y="1596174"/>
                  </a:lnTo>
                  <a:lnTo>
                    <a:pt x="1558772" y="1568323"/>
                  </a:lnTo>
                  <a:lnTo>
                    <a:pt x="1521002" y="1547101"/>
                  </a:lnTo>
                  <a:lnTo>
                    <a:pt x="1480324" y="1532712"/>
                  </a:lnTo>
                  <a:lnTo>
                    <a:pt x="1438021" y="1525320"/>
                  </a:lnTo>
                  <a:lnTo>
                    <a:pt x="1395374" y="1525104"/>
                  </a:lnTo>
                  <a:lnTo>
                    <a:pt x="1353680" y="1532216"/>
                  </a:lnTo>
                  <a:lnTo>
                    <a:pt x="1314208" y="1546860"/>
                  </a:lnTo>
                  <a:lnTo>
                    <a:pt x="1278255" y="1569212"/>
                  </a:lnTo>
                  <a:lnTo>
                    <a:pt x="1247089" y="1599412"/>
                  </a:lnTo>
                  <a:lnTo>
                    <a:pt x="1222006" y="1637665"/>
                  </a:lnTo>
                  <a:lnTo>
                    <a:pt x="1190523" y="1601419"/>
                  </a:lnTo>
                  <a:lnTo>
                    <a:pt x="1154607" y="1568754"/>
                  </a:lnTo>
                  <a:lnTo>
                    <a:pt x="1115009" y="1540230"/>
                  </a:lnTo>
                  <a:lnTo>
                    <a:pt x="1072476" y="1516430"/>
                  </a:lnTo>
                  <a:lnTo>
                    <a:pt x="1027734" y="1497914"/>
                  </a:lnTo>
                  <a:lnTo>
                    <a:pt x="981544" y="1485252"/>
                  </a:lnTo>
                  <a:lnTo>
                    <a:pt x="934631" y="1479029"/>
                  </a:lnTo>
                  <a:lnTo>
                    <a:pt x="887755" y="1479791"/>
                  </a:lnTo>
                  <a:lnTo>
                    <a:pt x="814019" y="1497342"/>
                  </a:lnTo>
                  <a:lnTo>
                    <a:pt x="778865" y="1514259"/>
                  </a:lnTo>
                  <a:lnTo>
                    <a:pt x="745388" y="1537017"/>
                  </a:lnTo>
                  <a:lnTo>
                    <a:pt x="715238" y="1565884"/>
                  </a:lnTo>
                  <a:lnTo>
                    <a:pt x="691375" y="1600098"/>
                  </a:lnTo>
                  <a:lnTo>
                    <a:pt x="676198" y="1638223"/>
                  </a:lnTo>
                  <a:lnTo>
                    <a:pt x="672084" y="1678876"/>
                  </a:lnTo>
                  <a:lnTo>
                    <a:pt x="656158" y="1653705"/>
                  </a:lnTo>
                  <a:lnTo>
                    <a:pt x="617143" y="1635518"/>
                  </a:lnTo>
                  <a:lnTo>
                    <a:pt x="563448" y="1623593"/>
                  </a:lnTo>
                  <a:lnTo>
                    <a:pt x="503529" y="1617192"/>
                  </a:lnTo>
                  <a:lnTo>
                    <a:pt x="445808" y="1615567"/>
                  </a:lnTo>
                  <a:lnTo>
                    <a:pt x="398716" y="1617980"/>
                  </a:lnTo>
                  <a:lnTo>
                    <a:pt x="341452" y="1643049"/>
                  </a:lnTo>
                  <a:lnTo>
                    <a:pt x="313740" y="1672577"/>
                  </a:lnTo>
                  <a:lnTo>
                    <a:pt x="288785" y="1709889"/>
                  </a:lnTo>
                  <a:lnTo>
                    <a:pt x="267830" y="1752523"/>
                  </a:lnTo>
                  <a:lnTo>
                    <a:pt x="252133" y="1798066"/>
                  </a:lnTo>
                  <a:lnTo>
                    <a:pt x="242925" y="1844078"/>
                  </a:lnTo>
                  <a:lnTo>
                    <a:pt x="241452" y="1888147"/>
                  </a:lnTo>
                  <a:lnTo>
                    <a:pt x="248958" y="1927834"/>
                  </a:lnTo>
                  <a:lnTo>
                    <a:pt x="266674" y="1960714"/>
                  </a:lnTo>
                  <a:lnTo>
                    <a:pt x="239280" y="1935810"/>
                  </a:lnTo>
                  <a:lnTo>
                    <a:pt x="206108" y="1918906"/>
                  </a:lnTo>
                  <a:lnTo>
                    <a:pt x="169443" y="1908860"/>
                  </a:lnTo>
                  <a:lnTo>
                    <a:pt x="131610" y="1904517"/>
                  </a:lnTo>
                  <a:lnTo>
                    <a:pt x="110553" y="1904212"/>
                  </a:lnTo>
                  <a:lnTo>
                    <a:pt x="89585" y="1905939"/>
                  </a:lnTo>
                  <a:lnTo>
                    <a:pt x="50139" y="1918576"/>
                  </a:lnTo>
                  <a:lnTo>
                    <a:pt x="18719" y="1947430"/>
                  </a:lnTo>
                  <a:lnTo>
                    <a:pt x="1943" y="1987181"/>
                  </a:lnTo>
                  <a:lnTo>
                    <a:pt x="0" y="2031365"/>
                  </a:lnTo>
                  <a:lnTo>
                    <a:pt x="13081" y="2073529"/>
                  </a:lnTo>
                  <a:lnTo>
                    <a:pt x="35648" y="2106206"/>
                  </a:lnTo>
                  <a:lnTo>
                    <a:pt x="103441" y="2150630"/>
                  </a:lnTo>
                  <a:lnTo>
                    <a:pt x="148056" y="2162060"/>
                  </a:lnTo>
                  <a:lnTo>
                    <a:pt x="195503" y="2167026"/>
                  </a:lnTo>
                  <a:lnTo>
                    <a:pt x="243954" y="2167788"/>
                  </a:lnTo>
                  <a:lnTo>
                    <a:pt x="336677" y="2165680"/>
                  </a:lnTo>
                  <a:lnTo>
                    <a:pt x="1696745" y="2165680"/>
                  </a:lnTo>
                  <a:lnTo>
                    <a:pt x="1715096" y="2166836"/>
                  </a:lnTo>
                  <a:lnTo>
                    <a:pt x="1737207" y="2168741"/>
                  </a:lnTo>
                  <a:lnTo>
                    <a:pt x="1759102" y="2169122"/>
                  </a:lnTo>
                  <a:lnTo>
                    <a:pt x="1821535" y="2141588"/>
                  </a:lnTo>
                  <a:lnTo>
                    <a:pt x="1855177" y="2112695"/>
                  </a:lnTo>
                  <a:lnTo>
                    <a:pt x="1880870" y="2077364"/>
                  </a:lnTo>
                  <a:lnTo>
                    <a:pt x="1895868" y="2036521"/>
                  </a:lnTo>
                  <a:lnTo>
                    <a:pt x="1896402" y="1986330"/>
                  </a:lnTo>
                  <a:close/>
                </a:path>
                <a:path w="10008235" h="2169159">
                  <a:moveTo>
                    <a:pt x="3854958" y="599376"/>
                  </a:moveTo>
                  <a:lnTo>
                    <a:pt x="3838359" y="551764"/>
                  </a:lnTo>
                  <a:lnTo>
                    <a:pt x="3807739" y="511175"/>
                  </a:lnTo>
                  <a:lnTo>
                    <a:pt x="3766185" y="482028"/>
                  </a:lnTo>
                  <a:lnTo>
                    <a:pt x="3717874" y="467525"/>
                  </a:lnTo>
                  <a:lnTo>
                    <a:pt x="3667302" y="467055"/>
                  </a:lnTo>
                  <a:lnTo>
                    <a:pt x="3617925" y="479526"/>
                  </a:lnTo>
                  <a:lnTo>
                    <a:pt x="3573195" y="503859"/>
                  </a:lnTo>
                  <a:lnTo>
                    <a:pt x="3596119" y="464045"/>
                  </a:lnTo>
                  <a:lnTo>
                    <a:pt x="3610318" y="420344"/>
                  </a:lnTo>
                  <a:lnTo>
                    <a:pt x="3615740" y="374586"/>
                  </a:lnTo>
                  <a:lnTo>
                    <a:pt x="3612362" y="328637"/>
                  </a:lnTo>
                  <a:lnTo>
                    <a:pt x="3600132" y="284327"/>
                  </a:lnTo>
                  <a:lnTo>
                    <a:pt x="3578999" y="243509"/>
                  </a:lnTo>
                  <a:lnTo>
                    <a:pt x="3550907" y="209181"/>
                  </a:lnTo>
                  <a:lnTo>
                    <a:pt x="3517341" y="181343"/>
                  </a:lnTo>
                  <a:lnTo>
                    <a:pt x="3479584" y="160134"/>
                  </a:lnTo>
                  <a:lnTo>
                    <a:pt x="3438906" y="145757"/>
                  </a:lnTo>
                  <a:lnTo>
                    <a:pt x="3396602" y="138366"/>
                  </a:lnTo>
                  <a:lnTo>
                    <a:pt x="3353968" y="138150"/>
                  </a:lnTo>
                  <a:lnTo>
                    <a:pt x="3312274" y="145275"/>
                  </a:lnTo>
                  <a:lnTo>
                    <a:pt x="3272802" y="159918"/>
                  </a:lnTo>
                  <a:lnTo>
                    <a:pt x="3236849" y="182257"/>
                  </a:lnTo>
                  <a:lnTo>
                    <a:pt x="3205696" y="212471"/>
                  </a:lnTo>
                  <a:lnTo>
                    <a:pt x="3180613" y="250736"/>
                  </a:lnTo>
                  <a:lnTo>
                    <a:pt x="3149117" y="214477"/>
                  </a:lnTo>
                  <a:lnTo>
                    <a:pt x="3113201" y="181800"/>
                  </a:lnTo>
                  <a:lnTo>
                    <a:pt x="3073590" y="153276"/>
                  </a:lnTo>
                  <a:lnTo>
                    <a:pt x="3031045" y="129463"/>
                  </a:lnTo>
                  <a:lnTo>
                    <a:pt x="2986303" y="110947"/>
                  </a:lnTo>
                  <a:lnTo>
                    <a:pt x="2940113" y="98285"/>
                  </a:lnTo>
                  <a:lnTo>
                    <a:pt x="2893212" y="92075"/>
                  </a:lnTo>
                  <a:lnTo>
                    <a:pt x="2846336" y="92862"/>
                  </a:lnTo>
                  <a:lnTo>
                    <a:pt x="2772613" y="110401"/>
                  </a:lnTo>
                  <a:lnTo>
                    <a:pt x="2737459" y="127317"/>
                  </a:lnTo>
                  <a:lnTo>
                    <a:pt x="2703995" y="150075"/>
                  </a:lnTo>
                  <a:lnTo>
                    <a:pt x="2673832" y="178943"/>
                  </a:lnTo>
                  <a:lnTo>
                    <a:pt x="2649969" y="213156"/>
                  </a:lnTo>
                  <a:lnTo>
                    <a:pt x="2634792" y="251282"/>
                  </a:lnTo>
                  <a:lnTo>
                    <a:pt x="2630690" y="291934"/>
                  </a:lnTo>
                  <a:lnTo>
                    <a:pt x="2614765" y="266763"/>
                  </a:lnTo>
                  <a:lnTo>
                    <a:pt x="2575725" y="248577"/>
                  </a:lnTo>
                  <a:lnTo>
                    <a:pt x="2522029" y="236651"/>
                  </a:lnTo>
                  <a:lnTo>
                    <a:pt x="2462098" y="230238"/>
                  </a:lnTo>
                  <a:lnTo>
                    <a:pt x="2404376" y="228612"/>
                  </a:lnTo>
                  <a:lnTo>
                    <a:pt x="2357297" y="231025"/>
                  </a:lnTo>
                  <a:lnTo>
                    <a:pt x="2300033" y="256095"/>
                  </a:lnTo>
                  <a:lnTo>
                    <a:pt x="2272309" y="285635"/>
                  </a:lnTo>
                  <a:lnTo>
                    <a:pt x="2247354" y="322935"/>
                  </a:lnTo>
                  <a:lnTo>
                    <a:pt x="2226411" y="365569"/>
                  </a:lnTo>
                  <a:lnTo>
                    <a:pt x="2210727" y="411124"/>
                  </a:lnTo>
                  <a:lnTo>
                    <a:pt x="2201532" y="457136"/>
                  </a:lnTo>
                  <a:lnTo>
                    <a:pt x="2200084" y="501205"/>
                  </a:lnTo>
                  <a:lnTo>
                    <a:pt x="2207603" y="540893"/>
                  </a:lnTo>
                  <a:lnTo>
                    <a:pt x="2225344" y="573773"/>
                  </a:lnTo>
                  <a:lnTo>
                    <a:pt x="2197912" y="548868"/>
                  </a:lnTo>
                  <a:lnTo>
                    <a:pt x="2164715" y="531964"/>
                  </a:lnTo>
                  <a:lnTo>
                    <a:pt x="2128050" y="521919"/>
                  </a:lnTo>
                  <a:lnTo>
                    <a:pt x="2090204" y="517563"/>
                  </a:lnTo>
                  <a:lnTo>
                    <a:pt x="2069160" y="517271"/>
                  </a:lnTo>
                  <a:lnTo>
                    <a:pt x="2048205" y="518998"/>
                  </a:lnTo>
                  <a:lnTo>
                    <a:pt x="2008733" y="531622"/>
                  </a:lnTo>
                  <a:lnTo>
                    <a:pt x="1977313" y="560476"/>
                  </a:lnTo>
                  <a:lnTo>
                    <a:pt x="1960524" y="600214"/>
                  </a:lnTo>
                  <a:lnTo>
                    <a:pt x="1958555" y="644385"/>
                  </a:lnTo>
                  <a:lnTo>
                    <a:pt x="1971598" y="686587"/>
                  </a:lnTo>
                  <a:lnTo>
                    <a:pt x="1994230" y="719264"/>
                  </a:lnTo>
                  <a:lnTo>
                    <a:pt x="2061972" y="763676"/>
                  </a:lnTo>
                  <a:lnTo>
                    <a:pt x="2106599" y="775106"/>
                  </a:lnTo>
                  <a:lnTo>
                    <a:pt x="2154059" y="780046"/>
                  </a:lnTo>
                  <a:lnTo>
                    <a:pt x="2202535" y="780783"/>
                  </a:lnTo>
                  <a:lnTo>
                    <a:pt x="2295283" y="778662"/>
                  </a:lnTo>
                  <a:lnTo>
                    <a:pt x="3655352" y="778662"/>
                  </a:lnTo>
                  <a:lnTo>
                    <a:pt x="3673691" y="779830"/>
                  </a:lnTo>
                  <a:lnTo>
                    <a:pt x="3695801" y="781773"/>
                  </a:lnTo>
                  <a:lnTo>
                    <a:pt x="3717696" y="782167"/>
                  </a:lnTo>
                  <a:lnTo>
                    <a:pt x="3780104" y="754646"/>
                  </a:lnTo>
                  <a:lnTo>
                    <a:pt x="3813759" y="725741"/>
                  </a:lnTo>
                  <a:lnTo>
                    <a:pt x="3839476" y="690422"/>
                  </a:lnTo>
                  <a:lnTo>
                    <a:pt x="3854462" y="649566"/>
                  </a:lnTo>
                  <a:lnTo>
                    <a:pt x="3854958" y="599376"/>
                  </a:lnTo>
                  <a:close/>
                </a:path>
                <a:path w="10008235" h="2169159">
                  <a:moveTo>
                    <a:pt x="8127949" y="1842096"/>
                  </a:moveTo>
                  <a:lnTo>
                    <a:pt x="8111325" y="1794484"/>
                  </a:lnTo>
                  <a:lnTo>
                    <a:pt x="8080680" y="1753895"/>
                  </a:lnTo>
                  <a:lnTo>
                    <a:pt x="8039100" y="1724748"/>
                  </a:lnTo>
                  <a:lnTo>
                    <a:pt x="7990827" y="1710207"/>
                  </a:lnTo>
                  <a:lnTo>
                    <a:pt x="7940281" y="1709750"/>
                  </a:lnTo>
                  <a:lnTo>
                    <a:pt x="7890891" y="1722234"/>
                  </a:lnTo>
                  <a:lnTo>
                    <a:pt x="7846111" y="1746567"/>
                  </a:lnTo>
                  <a:lnTo>
                    <a:pt x="7869060" y="1706753"/>
                  </a:lnTo>
                  <a:lnTo>
                    <a:pt x="7883271" y="1663065"/>
                  </a:lnTo>
                  <a:lnTo>
                    <a:pt x="7888719" y="1617306"/>
                  </a:lnTo>
                  <a:lnTo>
                    <a:pt x="7885341" y="1571358"/>
                  </a:lnTo>
                  <a:lnTo>
                    <a:pt x="7873111" y="1527060"/>
                  </a:lnTo>
                  <a:lnTo>
                    <a:pt x="7851991" y="1486230"/>
                  </a:lnTo>
                  <a:lnTo>
                    <a:pt x="7823873" y="1451889"/>
                  </a:lnTo>
                  <a:lnTo>
                    <a:pt x="7790294" y="1424038"/>
                  </a:lnTo>
                  <a:lnTo>
                    <a:pt x="7752524" y="1402829"/>
                  </a:lnTo>
                  <a:lnTo>
                    <a:pt x="7711859" y="1388440"/>
                  </a:lnTo>
                  <a:lnTo>
                    <a:pt x="7669555" y="1381061"/>
                  </a:lnTo>
                  <a:lnTo>
                    <a:pt x="7626921" y="1380845"/>
                  </a:lnTo>
                  <a:lnTo>
                    <a:pt x="7585227" y="1387970"/>
                  </a:lnTo>
                  <a:lnTo>
                    <a:pt x="7545756" y="1402626"/>
                  </a:lnTo>
                  <a:lnTo>
                    <a:pt x="7509789" y="1424965"/>
                  </a:lnTo>
                  <a:lnTo>
                    <a:pt x="7478623" y="1455178"/>
                  </a:lnTo>
                  <a:lnTo>
                    <a:pt x="7453528" y="1493443"/>
                  </a:lnTo>
                  <a:lnTo>
                    <a:pt x="7422032" y="1457198"/>
                  </a:lnTo>
                  <a:lnTo>
                    <a:pt x="7386117" y="1424520"/>
                  </a:lnTo>
                  <a:lnTo>
                    <a:pt x="7346531" y="1395996"/>
                  </a:lnTo>
                  <a:lnTo>
                    <a:pt x="7303998" y="1372184"/>
                  </a:lnTo>
                  <a:lnTo>
                    <a:pt x="7259256" y="1353667"/>
                  </a:lnTo>
                  <a:lnTo>
                    <a:pt x="7213066" y="1341005"/>
                  </a:lnTo>
                  <a:lnTo>
                    <a:pt x="7166153" y="1334795"/>
                  </a:lnTo>
                  <a:lnTo>
                    <a:pt x="7119277" y="1335582"/>
                  </a:lnTo>
                  <a:lnTo>
                    <a:pt x="7045528" y="1353083"/>
                  </a:lnTo>
                  <a:lnTo>
                    <a:pt x="7010374" y="1369987"/>
                  </a:lnTo>
                  <a:lnTo>
                    <a:pt x="6976897" y="1392720"/>
                  </a:lnTo>
                  <a:lnTo>
                    <a:pt x="6946760" y="1421625"/>
                  </a:lnTo>
                  <a:lnTo>
                    <a:pt x="6922897" y="1455826"/>
                  </a:lnTo>
                  <a:lnTo>
                    <a:pt x="6907708" y="1493939"/>
                  </a:lnTo>
                  <a:lnTo>
                    <a:pt x="6903606" y="1534579"/>
                  </a:lnTo>
                  <a:lnTo>
                    <a:pt x="6887680" y="1509407"/>
                  </a:lnTo>
                  <a:lnTo>
                    <a:pt x="6848653" y="1491234"/>
                  </a:lnTo>
                  <a:lnTo>
                    <a:pt x="6794970" y="1479321"/>
                  </a:lnTo>
                  <a:lnTo>
                    <a:pt x="6735051" y="1472933"/>
                  </a:lnTo>
                  <a:lnTo>
                    <a:pt x="6677330" y="1471320"/>
                  </a:lnTo>
                  <a:lnTo>
                    <a:pt x="6630238" y="1473746"/>
                  </a:lnTo>
                  <a:lnTo>
                    <a:pt x="6572974" y="1498815"/>
                  </a:lnTo>
                  <a:lnTo>
                    <a:pt x="6545262" y="1528356"/>
                  </a:lnTo>
                  <a:lnTo>
                    <a:pt x="6520307" y="1565656"/>
                  </a:lnTo>
                  <a:lnTo>
                    <a:pt x="6499365" y="1608289"/>
                  </a:lnTo>
                  <a:lnTo>
                    <a:pt x="6483667" y="1653844"/>
                  </a:lnTo>
                  <a:lnTo>
                    <a:pt x="6474460" y="1699856"/>
                  </a:lnTo>
                  <a:lnTo>
                    <a:pt x="6472999" y="1743925"/>
                  </a:lnTo>
                  <a:lnTo>
                    <a:pt x="6480518" y="1783613"/>
                  </a:lnTo>
                  <a:lnTo>
                    <a:pt x="6498260" y="1816481"/>
                  </a:lnTo>
                  <a:lnTo>
                    <a:pt x="6470853" y="1791589"/>
                  </a:lnTo>
                  <a:lnTo>
                    <a:pt x="6437668" y="1774685"/>
                  </a:lnTo>
                  <a:lnTo>
                    <a:pt x="6401003" y="1764626"/>
                  </a:lnTo>
                  <a:lnTo>
                    <a:pt x="6363195" y="1760283"/>
                  </a:lnTo>
                  <a:lnTo>
                    <a:pt x="6342113" y="1759978"/>
                  </a:lnTo>
                  <a:lnTo>
                    <a:pt x="6321133" y="1761705"/>
                  </a:lnTo>
                  <a:lnTo>
                    <a:pt x="6281648" y="1774278"/>
                  </a:lnTo>
                  <a:lnTo>
                    <a:pt x="6250279" y="1803171"/>
                  </a:lnTo>
                  <a:lnTo>
                    <a:pt x="6233515" y="1842922"/>
                  </a:lnTo>
                  <a:lnTo>
                    <a:pt x="6231560" y="1887105"/>
                  </a:lnTo>
                  <a:lnTo>
                    <a:pt x="6244590" y="1929307"/>
                  </a:lnTo>
                  <a:lnTo>
                    <a:pt x="6267158" y="1961984"/>
                  </a:lnTo>
                  <a:lnTo>
                    <a:pt x="6334963" y="2006396"/>
                  </a:lnTo>
                  <a:lnTo>
                    <a:pt x="6379578" y="2017814"/>
                  </a:lnTo>
                  <a:lnTo>
                    <a:pt x="6427025" y="2022767"/>
                  </a:lnTo>
                  <a:lnTo>
                    <a:pt x="6475476" y="2023503"/>
                  </a:lnTo>
                  <a:lnTo>
                    <a:pt x="6568199" y="2021382"/>
                  </a:lnTo>
                  <a:lnTo>
                    <a:pt x="7928267" y="2021382"/>
                  </a:lnTo>
                  <a:lnTo>
                    <a:pt x="7946631" y="2022538"/>
                  </a:lnTo>
                  <a:lnTo>
                    <a:pt x="7968742" y="2024468"/>
                  </a:lnTo>
                  <a:lnTo>
                    <a:pt x="7990624" y="2024849"/>
                  </a:lnTo>
                  <a:lnTo>
                    <a:pt x="8053057" y="1997290"/>
                  </a:lnTo>
                  <a:lnTo>
                    <a:pt x="8086712" y="1968398"/>
                  </a:lnTo>
                  <a:lnTo>
                    <a:pt x="8112430" y="1933105"/>
                  </a:lnTo>
                  <a:lnTo>
                    <a:pt x="8127454" y="1892287"/>
                  </a:lnTo>
                  <a:lnTo>
                    <a:pt x="8127949" y="1842096"/>
                  </a:lnTo>
                  <a:close/>
                </a:path>
                <a:path w="10008235" h="2169159">
                  <a:moveTo>
                    <a:pt x="10007740" y="507301"/>
                  </a:moveTo>
                  <a:lnTo>
                    <a:pt x="9991128" y="459689"/>
                  </a:lnTo>
                  <a:lnTo>
                    <a:pt x="9960496" y="419100"/>
                  </a:lnTo>
                  <a:lnTo>
                    <a:pt x="9918916" y="389953"/>
                  </a:lnTo>
                  <a:lnTo>
                    <a:pt x="9870630" y="375437"/>
                  </a:lnTo>
                  <a:lnTo>
                    <a:pt x="9820084" y="374980"/>
                  </a:lnTo>
                  <a:lnTo>
                    <a:pt x="9770707" y="387464"/>
                  </a:lnTo>
                  <a:lnTo>
                    <a:pt x="9725927" y="411784"/>
                  </a:lnTo>
                  <a:lnTo>
                    <a:pt x="9748888" y="371944"/>
                  </a:lnTo>
                  <a:lnTo>
                    <a:pt x="9763100" y="328231"/>
                  </a:lnTo>
                  <a:lnTo>
                    <a:pt x="9768535" y="282486"/>
                  </a:lnTo>
                  <a:lnTo>
                    <a:pt x="9765170" y="236550"/>
                  </a:lnTo>
                  <a:lnTo>
                    <a:pt x="9752927" y="192252"/>
                  </a:lnTo>
                  <a:lnTo>
                    <a:pt x="9731807" y="151422"/>
                  </a:lnTo>
                  <a:lnTo>
                    <a:pt x="9703702" y="117106"/>
                  </a:lnTo>
                  <a:lnTo>
                    <a:pt x="9670123" y="89268"/>
                  </a:lnTo>
                  <a:lnTo>
                    <a:pt x="9632353" y="68059"/>
                  </a:lnTo>
                  <a:lnTo>
                    <a:pt x="9591675" y="53682"/>
                  </a:lnTo>
                  <a:lnTo>
                    <a:pt x="9549384" y="46291"/>
                  </a:lnTo>
                  <a:lnTo>
                    <a:pt x="9506737" y="46075"/>
                  </a:lnTo>
                  <a:lnTo>
                    <a:pt x="9465043" y="53200"/>
                  </a:lnTo>
                  <a:lnTo>
                    <a:pt x="9425584" y="67843"/>
                  </a:lnTo>
                  <a:lnTo>
                    <a:pt x="9389618" y="90182"/>
                  </a:lnTo>
                  <a:lnTo>
                    <a:pt x="9358452" y="120396"/>
                  </a:lnTo>
                  <a:lnTo>
                    <a:pt x="9333357" y="158661"/>
                  </a:lnTo>
                  <a:lnTo>
                    <a:pt x="9301886" y="122402"/>
                  </a:lnTo>
                  <a:lnTo>
                    <a:pt x="9265983" y="89725"/>
                  </a:lnTo>
                  <a:lnTo>
                    <a:pt x="9226385" y="61201"/>
                  </a:lnTo>
                  <a:lnTo>
                    <a:pt x="9183840" y="37388"/>
                  </a:lnTo>
                  <a:lnTo>
                    <a:pt x="9139098" y="18872"/>
                  </a:lnTo>
                  <a:lnTo>
                    <a:pt x="9092895" y="6210"/>
                  </a:lnTo>
                  <a:lnTo>
                    <a:pt x="9045981" y="0"/>
                  </a:lnTo>
                  <a:lnTo>
                    <a:pt x="8999093" y="787"/>
                  </a:lnTo>
                  <a:lnTo>
                    <a:pt x="8925357" y="18300"/>
                  </a:lnTo>
                  <a:lnTo>
                    <a:pt x="8890203" y="35229"/>
                  </a:lnTo>
                  <a:lnTo>
                    <a:pt x="8856739" y="58000"/>
                  </a:lnTo>
                  <a:lnTo>
                    <a:pt x="8826589" y="86868"/>
                  </a:lnTo>
                  <a:lnTo>
                    <a:pt x="8802713" y="121081"/>
                  </a:lnTo>
                  <a:lnTo>
                    <a:pt x="8787524" y="159207"/>
                  </a:lnTo>
                  <a:lnTo>
                    <a:pt x="8783422" y="199859"/>
                  </a:lnTo>
                  <a:lnTo>
                    <a:pt x="8767496" y="174688"/>
                  </a:lnTo>
                  <a:lnTo>
                    <a:pt x="8728481" y="156502"/>
                  </a:lnTo>
                  <a:lnTo>
                    <a:pt x="8674798" y="144576"/>
                  </a:lnTo>
                  <a:lnTo>
                    <a:pt x="8614880" y="138163"/>
                  </a:lnTo>
                  <a:lnTo>
                    <a:pt x="8557171" y="136537"/>
                  </a:lnTo>
                  <a:lnTo>
                    <a:pt x="8510105" y="138950"/>
                  </a:lnTo>
                  <a:lnTo>
                    <a:pt x="8452841" y="164020"/>
                  </a:lnTo>
                  <a:lnTo>
                    <a:pt x="8425104" y="193560"/>
                  </a:lnTo>
                  <a:lnTo>
                    <a:pt x="8400148" y="230860"/>
                  </a:lnTo>
                  <a:lnTo>
                    <a:pt x="8379193" y="273494"/>
                  </a:lnTo>
                  <a:lnTo>
                    <a:pt x="8363496" y="319036"/>
                  </a:lnTo>
                  <a:lnTo>
                    <a:pt x="8354288" y="365061"/>
                  </a:lnTo>
                  <a:lnTo>
                    <a:pt x="8352828" y="409130"/>
                  </a:lnTo>
                  <a:lnTo>
                    <a:pt x="8360346" y="448818"/>
                  </a:lnTo>
                  <a:lnTo>
                    <a:pt x="8378076" y="481698"/>
                  </a:lnTo>
                  <a:lnTo>
                    <a:pt x="8350669" y="456793"/>
                  </a:lnTo>
                  <a:lnTo>
                    <a:pt x="8317484" y="439889"/>
                  </a:lnTo>
                  <a:lnTo>
                    <a:pt x="8280832" y="429844"/>
                  </a:lnTo>
                  <a:lnTo>
                    <a:pt x="8243024" y="425488"/>
                  </a:lnTo>
                  <a:lnTo>
                    <a:pt x="8221967" y="425183"/>
                  </a:lnTo>
                  <a:lnTo>
                    <a:pt x="8200987" y="426910"/>
                  </a:lnTo>
                  <a:lnTo>
                    <a:pt x="8161477" y="439470"/>
                  </a:lnTo>
                  <a:lnTo>
                    <a:pt x="8130095" y="468376"/>
                  </a:lnTo>
                  <a:lnTo>
                    <a:pt x="8113331" y="508127"/>
                  </a:lnTo>
                  <a:lnTo>
                    <a:pt x="8111388" y="552310"/>
                  </a:lnTo>
                  <a:lnTo>
                    <a:pt x="8124431" y="594512"/>
                  </a:lnTo>
                  <a:lnTo>
                    <a:pt x="8147012" y="627189"/>
                  </a:lnTo>
                  <a:lnTo>
                    <a:pt x="8214792" y="671601"/>
                  </a:lnTo>
                  <a:lnTo>
                    <a:pt x="8259419" y="683031"/>
                  </a:lnTo>
                  <a:lnTo>
                    <a:pt x="8306867" y="687971"/>
                  </a:lnTo>
                  <a:lnTo>
                    <a:pt x="8355317" y="688708"/>
                  </a:lnTo>
                  <a:lnTo>
                    <a:pt x="8448015" y="686587"/>
                  </a:lnTo>
                  <a:lnTo>
                    <a:pt x="9808083" y="686587"/>
                  </a:lnTo>
                  <a:lnTo>
                    <a:pt x="9826434" y="687743"/>
                  </a:lnTo>
                  <a:lnTo>
                    <a:pt x="9848545" y="689673"/>
                  </a:lnTo>
                  <a:lnTo>
                    <a:pt x="9870440" y="690067"/>
                  </a:lnTo>
                  <a:lnTo>
                    <a:pt x="9932899" y="662546"/>
                  </a:lnTo>
                  <a:lnTo>
                    <a:pt x="9966554" y="633641"/>
                  </a:lnTo>
                  <a:lnTo>
                    <a:pt x="9992284" y="598335"/>
                  </a:lnTo>
                  <a:lnTo>
                    <a:pt x="10007282" y="557491"/>
                  </a:lnTo>
                  <a:lnTo>
                    <a:pt x="10007740" y="50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9845" y="14570212"/>
              <a:ext cx="1407160" cy="2292985"/>
            </a:xfrm>
            <a:custGeom>
              <a:avLst/>
              <a:gdLst/>
              <a:ahLst/>
              <a:cxnLst/>
              <a:rect l="l" t="t" r="r" b="b"/>
              <a:pathLst>
                <a:path w="1407159" h="2292984">
                  <a:moveTo>
                    <a:pt x="0" y="2292562"/>
                  </a:moveTo>
                  <a:lnTo>
                    <a:pt x="1407053" y="2292562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2292562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99845" y="14570212"/>
              <a:ext cx="1407160" cy="142875"/>
            </a:xfrm>
            <a:custGeom>
              <a:avLst/>
              <a:gdLst/>
              <a:ahLst/>
              <a:cxnLst/>
              <a:rect l="l" t="t" r="r" b="b"/>
              <a:pathLst>
                <a:path w="1407159" h="142875">
                  <a:moveTo>
                    <a:pt x="0" y="142258"/>
                  </a:moveTo>
                  <a:lnTo>
                    <a:pt x="1407053" y="142258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7685" y="14570212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637"/>
                  </a:moveTo>
                  <a:lnTo>
                    <a:pt x="0" y="39637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63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24903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017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40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719" y="405295"/>
                  </a:lnTo>
                  <a:lnTo>
                    <a:pt x="401840" y="405295"/>
                  </a:lnTo>
                  <a:lnTo>
                    <a:pt x="401840" y="390042"/>
                  </a:lnTo>
                  <a:lnTo>
                    <a:pt x="401840" y="374802"/>
                  </a:lnTo>
                  <a:lnTo>
                    <a:pt x="401840" y="3049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108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07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05"/>
                  </a:lnTo>
                  <a:lnTo>
                    <a:pt x="345071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1584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39" y="209499"/>
                  </a:lnTo>
                  <a:lnTo>
                    <a:pt x="166039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07137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248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764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655" y="405295"/>
                  </a:lnTo>
                  <a:lnTo>
                    <a:pt x="401764" y="405295"/>
                  </a:lnTo>
                  <a:lnTo>
                    <a:pt x="401764" y="390042"/>
                  </a:lnTo>
                  <a:lnTo>
                    <a:pt x="401764" y="374802"/>
                  </a:lnTo>
                  <a:lnTo>
                    <a:pt x="401764" y="3049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3393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07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05"/>
                  </a:lnTo>
                  <a:lnTo>
                    <a:pt x="344995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13817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52" y="209499"/>
                  </a:lnTo>
                  <a:lnTo>
                    <a:pt x="166052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24903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1017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108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83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69"/>
                  </a:lnTo>
                  <a:lnTo>
                    <a:pt x="345071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1584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7137" y="1546893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9248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23393" y="154867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83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69"/>
                  </a:lnTo>
                  <a:lnTo>
                    <a:pt x="344995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13817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4903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017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108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761" y="338721"/>
                  </a:lnTo>
                  <a:lnTo>
                    <a:pt x="295998" y="338721"/>
                  </a:lnTo>
                  <a:close/>
                </a:path>
                <a:path w="345440" h="339090">
                  <a:moveTo>
                    <a:pt x="345071" y="146532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31584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07137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9248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2339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685" y="338721"/>
                  </a:lnTo>
                  <a:lnTo>
                    <a:pt x="295922" y="338721"/>
                  </a:lnTo>
                  <a:close/>
                </a:path>
                <a:path w="345440" h="339090">
                  <a:moveTo>
                    <a:pt x="344995" y="146532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3817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55205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5" h="278765">
                  <a:moveTo>
                    <a:pt x="220649" y="92811"/>
                  </a:moveTo>
                  <a:lnTo>
                    <a:pt x="0" y="92811"/>
                  </a:lnTo>
                  <a:lnTo>
                    <a:pt x="0" y="185648"/>
                  </a:lnTo>
                  <a:lnTo>
                    <a:pt x="220649" y="185648"/>
                  </a:lnTo>
                  <a:lnTo>
                    <a:pt x="220649" y="92811"/>
                  </a:lnTo>
                  <a:close/>
                </a:path>
                <a:path w="551815" h="278765">
                  <a:moveTo>
                    <a:pt x="551688" y="185648"/>
                  </a:moveTo>
                  <a:lnTo>
                    <a:pt x="330949" y="185648"/>
                  </a:lnTo>
                  <a:lnTo>
                    <a:pt x="330949" y="278460"/>
                  </a:lnTo>
                  <a:lnTo>
                    <a:pt x="551688" y="278460"/>
                  </a:lnTo>
                  <a:lnTo>
                    <a:pt x="551688" y="185648"/>
                  </a:lnTo>
                  <a:close/>
                </a:path>
                <a:path w="551815" h="278765">
                  <a:moveTo>
                    <a:pt x="551688" y="0"/>
                  </a:moveTo>
                  <a:lnTo>
                    <a:pt x="330949" y="0"/>
                  </a:lnTo>
                  <a:lnTo>
                    <a:pt x="330949" y="92811"/>
                  </a:lnTo>
                  <a:lnTo>
                    <a:pt x="551688" y="92811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44842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5" h="371475">
                  <a:moveTo>
                    <a:pt x="220662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62" y="92811"/>
                  </a:lnTo>
                  <a:lnTo>
                    <a:pt x="220662" y="0"/>
                  </a:lnTo>
                  <a:close/>
                </a:path>
                <a:path w="563245" h="371475">
                  <a:moveTo>
                    <a:pt x="551675" y="92811"/>
                  </a:moveTo>
                  <a:lnTo>
                    <a:pt x="331012" y="92811"/>
                  </a:lnTo>
                  <a:lnTo>
                    <a:pt x="331012" y="185648"/>
                  </a:lnTo>
                  <a:lnTo>
                    <a:pt x="551675" y="185648"/>
                  </a:lnTo>
                  <a:lnTo>
                    <a:pt x="551675" y="92811"/>
                  </a:lnTo>
                  <a:close/>
                </a:path>
                <a:path w="563245" h="371475">
                  <a:moveTo>
                    <a:pt x="562813" y="278460"/>
                  </a:moveTo>
                  <a:lnTo>
                    <a:pt x="342163" y="278460"/>
                  </a:lnTo>
                  <a:lnTo>
                    <a:pt x="342163" y="371271"/>
                  </a:lnTo>
                  <a:lnTo>
                    <a:pt x="562813" y="371271"/>
                  </a:lnTo>
                  <a:lnTo>
                    <a:pt x="562813" y="27846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65511" y="166374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50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50" y="0"/>
                  </a:lnTo>
                  <a:lnTo>
                    <a:pt x="220650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78201" y="14570215"/>
              <a:ext cx="1524000" cy="2292985"/>
            </a:xfrm>
            <a:custGeom>
              <a:avLst/>
              <a:gdLst/>
              <a:ahLst/>
              <a:cxnLst/>
              <a:rect l="l" t="t" r="r" b="b"/>
              <a:pathLst>
                <a:path w="1524000" h="2292984">
                  <a:moveTo>
                    <a:pt x="1419123" y="0"/>
                  </a:moveTo>
                  <a:lnTo>
                    <a:pt x="0" y="0"/>
                  </a:lnTo>
                  <a:lnTo>
                    <a:pt x="0" y="2292629"/>
                  </a:lnTo>
                  <a:lnTo>
                    <a:pt x="1419123" y="2292629"/>
                  </a:lnTo>
                  <a:lnTo>
                    <a:pt x="1419123" y="0"/>
                  </a:lnTo>
                  <a:close/>
                </a:path>
                <a:path w="1524000" h="2292984">
                  <a:moveTo>
                    <a:pt x="1523695" y="0"/>
                  </a:moveTo>
                  <a:lnTo>
                    <a:pt x="1481493" y="0"/>
                  </a:lnTo>
                  <a:lnTo>
                    <a:pt x="1481493" y="2292629"/>
                  </a:lnTo>
                  <a:lnTo>
                    <a:pt x="1523695" y="2292629"/>
                  </a:lnTo>
                  <a:lnTo>
                    <a:pt x="1523695" y="0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78202" y="14570212"/>
              <a:ext cx="1482090" cy="142875"/>
            </a:xfrm>
            <a:custGeom>
              <a:avLst/>
              <a:gdLst/>
              <a:ahLst/>
              <a:cxnLst/>
              <a:rect l="l" t="t" r="r" b="b"/>
              <a:pathLst>
                <a:path w="1482089" h="142875">
                  <a:moveTo>
                    <a:pt x="1481496" y="142258"/>
                  </a:moveTo>
                  <a:lnTo>
                    <a:pt x="0" y="142258"/>
                  </a:lnTo>
                  <a:lnTo>
                    <a:pt x="0" y="0"/>
                  </a:lnTo>
                  <a:lnTo>
                    <a:pt x="1481496" y="0"/>
                  </a:lnTo>
                  <a:lnTo>
                    <a:pt x="1481496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78202" y="14570264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585"/>
                  </a:moveTo>
                  <a:lnTo>
                    <a:pt x="0" y="39585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585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87724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72994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5" h="405765">
                  <a:moveTo>
                    <a:pt x="401828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9885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96"/>
                  </a:lnTo>
                  <a:lnTo>
                    <a:pt x="144386" y="338696"/>
                  </a:lnTo>
                  <a:lnTo>
                    <a:pt x="345059" y="18503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9440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05489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90760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28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16541" y="14937714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96"/>
                  </a:lnTo>
                  <a:lnTo>
                    <a:pt x="144399" y="338696"/>
                  </a:lnTo>
                  <a:lnTo>
                    <a:pt x="345135" y="18503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12096" y="14919858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87724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72994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79885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21"/>
                  </a:lnTo>
                  <a:lnTo>
                    <a:pt x="144386" y="338721"/>
                  </a:lnTo>
                  <a:lnTo>
                    <a:pt x="345059" y="18529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9440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379"/>
                  </a:moveTo>
                  <a:lnTo>
                    <a:pt x="192963" y="165379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05489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90760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16541" y="1548683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21"/>
                  </a:lnTo>
                  <a:lnTo>
                    <a:pt x="144399" y="338721"/>
                  </a:lnTo>
                  <a:lnTo>
                    <a:pt x="345135" y="18529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2096" y="15469006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379"/>
                  </a:moveTo>
                  <a:lnTo>
                    <a:pt x="193040" y="165379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87724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72994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34" y="390042"/>
                  </a:lnTo>
                  <a:lnTo>
                    <a:pt x="387134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9885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45"/>
                  </a:lnTo>
                  <a:lnTo>
                    <a:pt x="144386" y="338645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9440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42"/>
                  </a:moveTo>
                  <a:lnTo>
                    <a:pt x="192963" y="165442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92"/>
                  </a:lnTo>
                  <a:lnTo>
                    <a:pt x="192963" y="374992"/>
                  </a:lnTo>
                  <a:lnTo>
                    <a:pt x="192963" y="209537"/>
                  </a:lnTo>
                  <a:lnTo>
                    <a:pt x="359092" y="209537"/>
                  </a:lnTo>
                  <a:lnTo>
                    <a:pt x="359092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05489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390760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21" y="390042"/>
                  </a:lnTo>
                  <a:lnTo>
                    <a:pt x="387121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16541" y="1603598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45"/>
                  </a:lnTo>
                  <a:lnTo>
                    <a:pt x="144399" y="338645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1209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42"/>
                  </a:moveTo>
                  <a:lnTo>
                    <a:pt x="193040" y="165442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92"/>
                  </a:lnTo>
                  <a:lnTo>
                    <a:pt x="193040" y="374992"/>
                  </a:lnTo>
                  <a:lnTo>
                    <a:pt x="193040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78201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49" y="185712"/>
                  </a:moveTo>
                  <a:lnTo>
                    <a:pt x="0" y="185712"/>
                  </a:lnTo>
                  <a:lnTo>
                    <a:pt x="0" y="278523"/>
                  </a:lnTo>
                  <a:lnTo>
                    <a:pt x="220649" y="278523"/>
                  </a:lnTo>
                  <a:lnTo>
                    <a:pt x="220649" y="185712"/>
                  </a:lnTo>
                  <a:close/>
                </a:path>
                <a:path w="551814" h="278765">
                  <a:moveTo>
                    <a:pt x="220649" y="0"/>
                  </a:moveTo>
                  <a:lnTo>
                    <a:pt x="0" y="0"/>
                  </a:lnTo>
                  <a:lnTo>
                    <a:pt x="0" y="92875"/>
                  </a:lnTo>
                  <a:lnTo>
                    <a:pt x="220649" y="92875"/>
                  </a:lnTo>
                  <a:lnTo>
                    <a:pt x="220649" y="0"/>
                  </a:lnTo>
                  <a:close/>
                </a:path>
                <a:path w="551814" h="278765">
                  <a:moveTo>
                    <a:pt x="551675" y="92875"/>
                  </a:moveTo>
                  <a:lnTo>
                    <a:pt x="331012" y="92875"/>
                  </a:lnTo>
                  <a:lnTo>
                    <a:pt x="331012" y="185712"/>
                  </a:lnTo>
                  <a:lnTo>
                    <a:pt x="551675" y="185712"/>
                  </a:lnTo>
                  <a:lnTo>
                    <a:pt x="551675" y="92875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77350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4" h="371475">
                  <a:moveTo>
                    <a:pt x="220662" y="278523"/>
                  </a:moveTo>
                  <a:lnTo>
                    <a:pt x="0" y="278523"/>
                  </a:lnTo>
                  <a:lnTo>
                    <a:pt x="0" y="371348"/>
                  </a:lnTo>
                  <a:lnTo>
                    <a:pt x="220662" y="371348"/>
                  </a:lnTo>
                  <a:lnTo>
                    <a:pt x="220662" y="278523"/>
                  </a:lnTo>
                  <a:close/>
                </a:path>
                <a:path w="563244" h="371475">
                  <a:moveTo>
                    <a:pt x="231863" y="92875"/>
                  </a:moveTo>
                  <a:lnTo>
                    <a:pt x="11214" y="92875"/>
                  </a:lnTo>
                  <a:lnTo>
                    <a:pt x="11214" y="185712"/>
                  </a:lnTo>
                  <a:lnTo>
                    <a:pt x="231863" y="185712"/>
                  </a:lnTo>
                  <a:lnTo>
                    <a:pt x="231863" y="92875"/>
                  </a:lnTo>
                  <a:close/>
                </a:path>
                <a:path w="563244" h="371475">
                  <a:moveTo>
                    <a:pt x="562813" y="0"/>
                  </a:moveTo>
                  <a:lnTo>
                    <a:pt x="342163" y="0"/>
                  </a:lnTo>
                  <a:lnTo>
                    <a:pt x="342163" y="92875"/>
                  </a:lnTo>
                  <a:lnTo>
                    <a:pt x="562813" y="92875"/>
                  </a:lnTo>
                  <a:lnTo>
                    <a:pt x="562813" y="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798852" y="1663748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80" h="93344">
                  <a:moveTo>
                    <a:pt x="220667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8201" y="16860012"/>
              <a:ext cx="5127625" cy="199390"/>
            </a:xfrm>
            <a:custGeom>
              <a:avLst/>
              <a:gdLst/>
              <a:ahLst/>
              <a:cxnLst/>
              <a:rect l="l" t="t" r="r" b="b"/>
              <a:pathLst>
                <a:path w="5127625" h="199390">
                  <a:moveTo>
                    <a:pt x="5127460" y="0"/>
                  </a:moveTo>
                  <a:lnTo>
                    <a:pt x="3721633" y="0"/>
                  </a:lnTo>
                  <a:lnTo>
                    <a:pt x="3721633" y="2832"/>
                  </a:lnTo>
                  <a:lnTo>
                    <a:pt x="3375012" y="2832"/>
                  </a:lnTo>
                  <a:lnTo>
                    <a:pt x="3375012" y="0"/>
                  </a:lnTo>
                  <a:lnTo>
                    <a:pt x="3005112" y="0"/>
                  </a:lnTo>
                  <a:lnTo>
                    <a:pt x="3005112" y="2832"/>
                  </a:lnTo>
                  <a:lnTo>
                    <a:pt x="2049043" y="2832"/>
                  </a:lnTo>
                  <a:lnTo>
                    <a:pt x="2049043" y="0"/>
                  </a:lnTo>
                  <a:lnTo>
                    <a:pt x="1688592" y="0"/>
                  </a:lnTo>
                  <a:lnTo>
                    <a:pt x="1688592" y="2832"/>
                  </a:lnTo>
                  <a:lnTo>
                    <a:pt x="1626209" y="2832"/>
                  </a:lnTo>
                  <a:lnTo>
                    <a:pt x="1626209" y="0"/>
                  </a:lnTo>
                  <a:lnTo>
                    <a:pt x="1481493" y="0"/>
                  </a:lnTo>
                  <a:lnTo>
                    <a:pt x="1481493" y="2832"/>
                  </a:lnTo>
                  <a:lnTo>
                    <a:pt x="1419123" y="2832"/>
                  </a:lnTo>
                  <a:lnTo>
                    <a:pt x="1419123" y="0"/>
                  </a:lnTo>
                  <a:lnTo>
                    <a:pt x="0" y="0"/>
                  </a:lnTo>
                  <a:lnTo>
                    <a:pt x="0" y="2832"/>
                  </a:lnTo>
                  <a:lnTo>
                    <a:pt x="0" y="99441"/>
                  </a:lnTo>
                  <a:lnTo>
                    <a:pt x="0" y="102349"/>
                  </a:lnTo>
                  <a:lnTo>
                    <a:pt x="0" y="198945"/>
                  </a:lnTo>
                  <a:lnTo>
                    <a:pt x="1933422" y="198945"/>
                  </a:lnTo>
                  <a:lnTo>
                    <a:pt x="1933422" y="102349"/>
                  </a:lnTo>
                  <a:lnTo>
                    <a:pt x="3120809" y="102349"/>
                  </a:lnTo>
                  <a:lnTo>
                    <a:pt x="3120809" y="198945"/>
                  </a:lnTo>
                  <a:lnTo>
                    <a:pt x="5127460" y="198945"/>
                  </a:lnTo>
                  <a:lnTo>
                    <a:pt x="5127460" y="102349"/>
                  </a:lnTo>
                  <a:lnTo>
                    <a:pt x="5127460" y="99441"/>
                  </a:lnTo>
                  <a:lnTo>
                    <a:pt x="5127460" y="2832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78201" y="17058957"/>
              <a:ext cx="5127625" cy="102870"/>
            </a:xfrm>
            <a:custGeom>
              <a:avLst/>
              <a:gdLst/>
              <a:ahLst/>
              <a:cxnLst/>
              <a:rect l="l" t="t" r="r" b="b"/>
              <a:pathLst>
                <a:path w="5127625" h="102869">
                  <a:moveTo>
                    <a:pt x="5127460" y="0"/>
                  </a:moveTo>
                  <a:lnTo>
                    <a:pt x="0" y="0"/>
                  </a:lnTo>
                  <a:lnTo>
                    <a:pt x="0" y="2844"/>
                  </a:lnTo>
                  <a:lnTo>
                    <a:pt x="0" y="102349"/>
                  </a:lnTo>
                  <a:lnTo>
                    <a:pt x="1725434" y="102349"/>
                  </a:lnTo>
                  <a:lnTo>
                    <a:pt x="1725434" y="2844"/>
                  </a:lnTo>
                  <a:lnTo>
                    <a:pt x="3328771" y="2844"/>
                  </a:lnTo>
                  <a:lnTo>
                    <a:pt x="3328771" y="102349"/>
                  </a:lnTo>
                  <a:lnTo>
                    <a:pt x="5127460" y="102349"/>
                  </a:lnTo>
                  <a:lnTo>
                    <a:pt x="5127460" y="2844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B66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86708" y="13474484"/>
              <a:ext cx="1675764" cy="3385820"/>
            </a:xfrm>
            <a:custGeom>
              <a:avLst/>
              <a:gdLst/>
              <a:ahLst/>
              <a:cxnLst/>
              <a:rect l="l" t="t" r="r" b="b"/>
              <a:pathLst>
                <a:path w="1675764" h="3385819">
                  <a:moveTo>
                    <a:pt x="1675431" y="3385523"/>
                  </a:moveTo>
                  <a:lnTo>
                    <a:pt x="0" y="3385523"/>
                  </a:lnTo>
                  <a:lnTo>
                    <a:pt x="0" y="613924"/>
                  </a:lnTo>
                  <a:lnTo>
                    <a:pt x="837672" y="0"/>
                  </a:lnTo>
                  <a:lnTo>
                    <a:pt x="1675431" y="613924"/>
                  </a:lnTo>
                  <a:lnTo>
                    <a:pt x="1675431" y="3385523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06407" y="14819882"/>
              <a:ext cx="1656080" cy="2043430"/>
            </a:xfrm>
            <a:custGeom>
              <a:avLst/>
              <a:gdLst/>
              <a:ahLst/>
              <a:cxnLst/>
              <a:rect l="l" t="t" r="r" b="b"/>
              <a:pathLst>
                <a:path w="1656079" h="2043430">
                  <a:moveTo>
                    <a:pt x="1655731" y="2042961"/>
                  </a:moveTo>
                  <a:lnTo>
                    <a:pt x="0" y="2042961"/>
                  </a:lnTo>
                  <a:lnTo>
                    <a:pt x="0" y="0"/>
                  </a:lnTo>
                  <a:lnTo>
                    <a:pt x="17281" y="48772"/>
                  </a:lnTo>
                  <a:lnTo>
                    <a:pt x="35735" y="97228"/>
                  </a:lnTo>
                  <a:lnTo>
                    <a:pt x="55303" y="145338"/>
                  </a:lnTo>
                  <a:lnTo>
                    <a:pt x="75924" y="193071"/>
                  </a:lnTo>
                  <a:lnTo>
                    <a:pt x="97540" y="240397"/>
                  </a:lnTo>
                  <a:lnTo>
                    <a:pt x="120092" y="287286"/>
                  </a:lnTo>
                  <a:lnTo>
                    <a:pt x="143520" y="333709"/>
                  </a:lnTo>
                  <a:lnTo>
                    <a:pt x="167764" y="379635"/>
                  </a:lnTo>
                  <a:lnTo>
                    <a:pt x="192766" y="425034"/>
                  </a:lnTo>
                  <a:lnTo>
                    <a:pt x="218466" y="469877"/>
                  </a:lnTo>
                  <a:lnTo>
                    <a:pt x="244805" y="514132"/>
                  </a:lnTo>
                  <a:lnTo>
                    <a:pt x="271723" y="557771"/>
                  </a:lnTo>
                  <a:lnTo>
                    <a:pt x="299161" y="600763"/>
                  </a:lnTo>
                  <a:lnTo>
                    <a:pt x="327060" y="643079"/>
                  </a:lnTo>
                  <a:lnTo>
                    <a:pt x="355361" y="684687"/>
                  </a:lnTo>
                  <a:lnTo>
                    <a:pt x="384003" y="725559"/>
                  </a:lnTo>
                  <a:lnTo>
                    <a:pt x="412929" y="765663"/>
                  </a:lnTo>
                  <a:lnTo>
                    <a:pt x="442078" y="804971"/>
                  </a:lnTo>
                  <a:lnTo>
                    <a:pt x="472367" y="845056"/>
                  </a:lnTo>
                  <a:lnTo>
                    <a:pt x="533805" y="924917"/>
                  </a:lnTo>
                  <a:lnTo>
                    <a:pt x="565004" y="964601"/>
                  </a:lnTo>
                  <a:lnTo>
                    <a:pt x="596556" y="1004060"/>
                  </a:lnTo>
                  <a:lnTo>
                    <a:pt x="628486" y="1043249"/>
                  </a:lnTo>
                  <a:lnTo>
                    <a:pt x="660819" y="1082122"/>
                  </a:lnTo>
                  <a:lnTo>
                    <a:pt x="693579" y="1120634"/>
                  </a:lnTo>
                  <a:lnTo>
                    <a:pt x="726792" y="1158739"/>
                  </a:lnTo>
                  <a:lnTo>
                    <a:pt x="760483" y="1196391"/>
                  </a:lnTo>
                  <a:lnTo>
                    <a:pt x="794676" y="1233545"/>
                  </a:lnTo>
                  <a:lnTo>
                    <a:pt x="829396" y="1270156"/>
                  </a:lnTo>
                  <a:lnTo>
                    <a:pt x="864668" y="1306178"/>
                  </a:lnTo>
                  <a:lnTo>
                    <a:pt x="900518" y="1341565"/>
                  </a:lnTo>
                  <a:lnTo>
                    <a:pt x="936969" y="1376271"/>
                  </a:lnTo>
                  <a:lnTo>
                    <a:pt x="974047" y="1410252"/>
                  </a:lnTo>
                  <a:lnTo>
                    <a:pt x="1012644" y="1444171"/>
                  </a:lnTo>
                  <a:lnTo>
                    <a:pt x="1052124" y="1477209"/>
                  </a:lnTo>
                  <a:lnTo>
                    <a:pt x="1092519" y="1509189"/>
                  </a:lnTo>
                  <a:lnTo>
                    <a:pt x="1133862" y="1539934"/>
                  </a:lnTo>
                  <a:lnTo>
                    <a:pt x="1176188" y="1569267"/>
                  </a:lnTo>
                  <a:lnTo>
                    <a:pt x="1219528" y="1597010"/>
                  </a:lnTo>
                  <a:lnTo>
                    <a:pt x="1263916" y="1622987"/>
                  </a:lnTo>
                  <a:lnTo>
                    <a:pt x="1309385" y="1647021"/>
                  </a:lnTo>
                  <a:lnTo>
                    <a:pt x="1356977" y="1669130"/>
                  </a:lnTo>
                  <a:lnTo>
                    <a:pt x="1405048" y="1688113"/>
                  </a:lnTo>
                  <a:lnTo>
                    <a:pt x="1453688" y="1704104"/>
                  </a:lnTo>
                  <a:lnTo>
                    <a:pt x="1502986" y="1717240"/>
                  </a:lnTo>
                  <a:lnTo>
                    <a:pt x="1553033" y="1727654"/>
                  </a:lnTo>
                  <a:lnTo>
                    <a:pt x="1603918" y="1735481"/>
                  </a:lnTo>
                  <a:lnTo>
                    <a:pt x="1655731" y="1740857"/>
                  </a:lnTo>
                  <a:lnTo>
                    <a:pt x="1655731" y="2042961"/>
                  </a:lnTo>
                  <a:close/>
                </a:path>
              </a:pathLst>
            </a:custGeom>
            <a:solidFill>
              <a:srgbClr val="D97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94582" y="12646622"/>
              <a:ext cx="2459990" cy="2124075"/>
            </a:xfrm>
            <a:custGeom>
              <a:avLst/>
              <a:gdLst/>
              <a:ahLst/>
              <a:cxnLst/>
              <a:rect l="l" t="t" r="r" b="b"/>
              <a:pathLst>
                <a:path w="2459990" h="2124075">
                  <a:moveTo>
                    <a:pt x="1837918" y="1717611"/>
                  </a:moveTo>
                  <a:lnTo>
                    <a:pt x="628561" y="1717611"/>
                  </a:lnTo>
                  <a:lnTo>
                    <a:pt x="628561" y="2123897"/>
                  </a:lnTo>
                  <a:lnTo>
                    <a:pt x="1837918" y="2123897"/>
                  </a:lnTo>
                  <a:lnTo>
                    <a:pt x="1837918" y="1717611"/>
                  </a:lnTo>
                  <a:close/>
                </a:path>
                <a:path w="2459990" h="2124075">
                  <a:moveTo>
                    <a:pt x="2459583" y="1803476"/>
                  </a:moveTo>
                  <a:lnTo>
                    <a:pt x="1316189" y="714375"/>
                  </a:lnTo>
                  <a:lnTo>
                    <a:pt x="1275372" y="688047"/>
                  </a:lnTo>
                  <a:lnTo>
                    <a:pt x="1254734" y="684085"/>
                  </a:lnTo>
                  <a:lnTo>
                    <a:pt x="1255712" y="679246"/>
                  </a:lnTo>
                  <a:lnTo>
                    <a:pt x="1255712" y="22555"/>
                  </a:lnTo>
                  <a:lnTo>
                    <a:pt x="1253947" y="13766"/>
                  </a:lnTo>
                  <a:lnTo>
                    <a:pt x="1249133" y="6591"/>
                  </a:lnTo>
                  <a:lnTo>
                    <a:pt x="1241996" y="1765"/>
                  </a:lnTo>
                  <a:lnTo>
                    <a:pt x="1233246" y="0"/>
                  </a:lnTo>
                  <a:lnTo>
                    <a:pt x="1224483" y="1765"/>
                  </a:lnTo>
                  <a:lnTo>
                    <a:pt x="1217307" y="6591"/>
                  </a:lnTo>
                  <a:lnTo>
                    <a:pt x="1212469" y="13766"/>
                  </a:lnTo>
                  <a:lnTo>
                    <a:pt x="1210703" y="22555"/>
                  </a:lnTo>
                  <a:lnTo>
                    <a:pt x="1210703" y="679246"/>
                  </a:lnTo>
                  <a:lnTo>
                    <a:pt x="1211414" y="682828"/>
                  </a:lnTo>
                  <a:lnTo>
                    <a:pt x="1184287" y="688047"/>
                  </a:lnTo>
                  <a:lnTo>
                    <a:pt x="1143457" y="714375"/>
                  </a:lnTo>
                  <a:lnTo>
                    <a:pt x="9525" y="1791919"/>
                  </a:lnTo>
                  <a:lnTo>
                    <a:pt x="4521" y="1797596"/>
                  </a:lnTo>
                  <a:lnTo>
                    <a:pt x="0" y="1803476"/>
                  </a:lnTo>
                  <a:lnTo>
                    <a:pt x="398805" y="1803476"/>
                  </a:lnTo>
                  <a:lnTo>
                    <a:pt x="1193482" y="1048296"/>
                  </a:lnTo>
                  <a:lnTo>
                    <a:pt x="1210678" y="1037196"/>
                  </a:lnTo>
                  <a:lnTo>
                    <a:pt x="1229829" y="1033500"/>
                  </a:lnTo>
                  <a:lnTo>
                    <a:pt x="1248994" y="1037196"/>
                  </a:lnTo>
                  <a:lnTo>
                    <a:pt x="1266190" y="1048296"/>
                  </a:lnTo>
                  <a:lnTo>
                    <a:pt x="2060867" y="1803476"/>
                  </a:lnTo>
                  <a:lnTo>
                    <a:pt x="2459583" y="1803476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59733" y="14450098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592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592" y="2412746"/>
                  </a:lnTo>
                  <a:lnTo>
                    <a:pt x="37592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61" y="0"/>
                  </a:lnTo>
                  <a:lnTo>
                    <a:pt x="99961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78" y="0"/>
                  </a:moveTo>
                  <a:lnTo>
                    <a:pt x="204520" y="0"/>
                  </a:lnTo>
                  <a:lnTo>
                    <a:pt x="204520" y="2412746"/>
                  </a:lnTo>
                  <a:lnTo>
                    <a:pt x="244678" y="2412746"/>
                  </a:lnTo>
                  <a:lnTo>
                    <a:pt x="244678" y="0"/>
                  </a:lnTo>
                  <a:close/>
                </a:path>
                <a:path w="346710" h="2413000">
                  <a:moveTo>
                    <a:pt x="346671" y="0"/>
                  </a:moveTo>
                  <a:lnTo>
                    <a:pt x="307060" y="0"/>
                  </a:lnTo>
                  <a:lnTo>
                    <a:pt x="307060" y="2412746"/>
                  </a:lnTo>
                  <a:lnTo>
                    <a:pt x="346671" y="2412746"/>
                  </a:lnTo>
                  <a:lnTo>
                    <a:pt x="34667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997324" y="14450098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928" y="0"/>
                  </a:moveTo>
                  <a:lnTo>
                    <a:pt x="104571" y="0"/>
                  </a:lnTo>
                  <a:lnTo>
                    <a:pt x="104571" y="2412746"/>
                  </a:lnTo>
                  <a:lnTo>
                    <a:pt x="166928" y="2412746"/>
                  </a:lnTo>
                  <a:lnTo>
                    <a:pt x="166928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82318" y="14426311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1053" y="141047"/>
                  </a:moveTo>
                  <a:lnTo>
                    <a:pt x="70468" y="141047"/>
                  </a:lnTo>
                  <a:lnTo>
                    <a:pt x="43106" y="135483"/>
                  </a:lnTo>
                  <a:lnTo>
                    <a:pt x="20699" y="120332"/>
                  </a:lnTo>
                  <a:lnTo>
                    <a:pt x="5560" y="97907"/>
                  </a:lnTo>
                  <a:lnTo>
                    <a:pt x="0" y="70523"/>
                  </a:lnTo>
                  <a:lnTo>
                    <a:pt x="5560" y="43147"/>
                  </a:lnTo>
                  <a:lnTo>
                    <a:pt x="20699" y="20722"/>
                  </a:lnTo>
                  <a:lnTo>
                    <a:pt x="43106" y="5566"/>
                  </a:lnTo>
                  <a:lnTo>
                    <a:pt x="70468" y="0"/>
                  </a:lnTo>
                  <a:lnTo>
                    <a:pt x="431053" y="0"/>
                  </a:lnTo>
                  <a:lnTo>
                    <a:pt x="458397" y="5566"/>
                  </a:lnTo>
                  <a:lnTo>
                    <a:pt x="480781" y="20722"/>
                  </a:lnTo>
                  <a:lnTo>
                    <a:pt x="495900" y="43147"/>
                  </a:lnTo>
                  <a:lnTo>
                    <a:pt x="501452" y="70523"/>
                  </a:lnTo>
                  <a:lnTo>
                    <a:pt x="495900" y="97907"/>
                  </a:lnTo>
                  <a:lnTo>
                    <a:pt x="480781" y="120332"/>
                  </a:lnTo>
                  <a:lnTo>
                    <a:pt x="458397" y="135483"/>
                  </a:lnTo>
                  <a:lnTo>
                    <a:pt x="431053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53214" y="14451787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604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604" y="2412746"/>
                  </a:lnTo>
                  <a:lnTo>
                    <a:pt x="37604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74" y="0"/>
                  </a:lnTo>
                  <a:lnTo>
                    <a:pt x="99974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90" y="0"/>
                  </a:moveTo>
                  <a:lnTo>
                    <a:pt x="204457" y="0"/>
                  </a:lnTo>
                  <a:lnTo>
                    <a:pt x="204457" y="2412746"/>
                  </a:lnTo>
                  <a:lnTo>
                    <a:pt x="244690" y="2412746"/>
                  </a:lnTo>
                  <a:lnTo>
                    <a:pt x="244690" y="0"/>
                  </a:lnTo>
                  <a:close/>
                </a:path>
                <a:path w="346710" h="2413000">
                  <a:moveTo>
                    <a:pt x="346621" y="0"/>
                  </a:moveTo>
                  <a:lnTo>
                    <a:pt x="307073" y="0"/>
                  </a:lnTo>
                  <a:lnTo>
                    <a:pt x="307073" y="2412746"/>
                  </a:lnTo>
                  <a:lnTo>
                    <a:pt x="346621" y="2412746"/>
                  </a:lnTo>
                  <a:lnTo>
                    <a:pt x="34662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90818" y="14451787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852" y="0"/>
                  </a:moveTo>
                  <a:lnTo>
                    <a:pt x="104559" y="0"/>
                  </a:lnTo>
                  <a:lnTo>
                    <a:pt x="104559" y="2412746"/>
                  </a:lnTo>
                  <a:lnTo>
                    <a:pt x="166852" y="2412746"/>
                  </a:lnTo>
                  <a:lnTo>
                    <a:pt x="166852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875807" y="14428006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0984" y="141047"/>
                  </a:moveTo>
                  <a:lnTo>
                    <a:pt x="70468" y="141047"/>
                  </a:lnTo>
                  <a:lnTo>
                    <a:pt x="43113" y="135480"/>
                  </a:lnTo>
                  <a:lnTo>
                    <a:pt x="20705" y="120325"/>
                  </a:lnTo>
                  <a:lnTo>
                    <a:pt x="5562" y="97900"/>
                  </a:lnTo>
                  <a:lnTo>
                    <a:pt x="0" y="70523"/>
                  </a:lnTo>
                  <a:lnTo>
                    <a:pt x="5562" y="43147"/>
                  </a:lnTo>
                  <a:lnTo>
                    <a:pt x="20705" y="20722"/>
                  </a:lnTo>
                  <a:lnTo>
                    <a:pt x="43113" y="5566"/>
                  </a:lnTo>
                  <a:lnTo>
                    <a:pt x="70468" y="0"/>
                  </a:lnTo>
                  <a:lnTo>
                    <a:pt x="430984" y="0"/>
                  </a:lnTo>
                  <a:lnTo>
                    <a:pt x="458379" y="5566"/>
                  </a:lnTo>
                  <a:lnTo>
                    <a:pt x="480807" y="20722"/>
                  </a:lnTo>
                  <a:lnTo>
                    <a:pt x="495958" y="43147"/>
                  </a:lnTo>
                  <a:lnTo>
                    <a:pt x="501521" y="70523"/>
                  </a:lnTo>
                  <a:lnTo>
                    <a:pt x="495958" y="97900"/>
                  </a:lnTo>
                  <a:lnTo>
                    <a:pt x="480807" y="120325"/>
                  </a:lnTo>
                  <a:lnTo>
                    <a:pt x="458379" y="135480"/>
                  </a:lnTo>
                  <a:lnTo>
                    <a:pt x="430984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27245" y="15294788"/>
              <a:ext cx="956310" cy="1565275"/>
            </a:xfrm>
            <a:custGeom>
              <a:avLst/>
              <a:gdLst/>
              <a:ahLst/>
              <a:cxnLst/>
              <a:rect l="l" t="t" r="r" b="b"/>
              <a:pathLst>
                <a:path w="956310" h="1565275">
                  <a:moveTo>
                    <a:pt x="956068" y="0"/>
                  </a:moveTo>
                  <a:lnTo>
                    <a:pt x="0" y="0"/>
                  </a:lnTo>
                  <a:lnTo>
                    <a:pt x="0" y="110718"/>
                  </a:lnTo>
                  <a:lnTo>
                    <a:pt x="0" y="1565224"/>
                  </a:lnTo>
                  <a:lnTo>
                    <a:pt x="956068" y="1565224"/>
                  </a:lnTo>
                  <a:lnTo>
                    <a:pt x="956068" y="110718"/>
                  </a:lnTo>
                  <a:lnTo>
                    <a:pt x="956068" y="0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748675" y="15405500"/>
              <a:ext cx="713740" cy="1454785"/>
            </a:xfrm>
            <a:custGeom>
              <a:avLst/>
              <a:gdLst/>
              <a:ahLst/>
              <a:cxnLst/>
              <a:rect l="l" t="t" r="r" b="b"/>
              <a:pathLst>
                <a:path w="713739" h="1454784">
                  <a:moveTo>
                    <a:pt x="0" y="1454507"/>
                  </a:moveTo>
                  <a:lnTo>
                    <a:pt x="713289" y="1454507"/>
                  </a:lnTo>
                  <a:lnTo>
                    <a:pt x="713289" y="0"/>
                  </a:lnTo>
                  <a:lnTo>
                    <a:pt x="0" y="0"/>
                  </a:lnTo>
                  <a:lnTo>
                    <a:pt x="0" y="1454507"/>
                  </a:lnTo>
                  <a:close/>
                </a:path>
              </a:pathLst>
            </a:custGeom>
            <a:solidFill>
              <a:srgbClr val="462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50003" y="16205276"/>
              <a:ext cx="506730" cy="655320"/>
            </a:xfrm>
            <a:custGeom>
              <a:avLst/>
              <a:gdLst/>
              <a:ahLst/>
              <a:cxnLst/>
              <a:rect l="l" t="t" r="r" b="b"/>
              <a:pathLst>
                <a:path w="506729" h="655319">
                  <a:moveTo>
                    <a:pt x="214439" y="4394"/>
                  </a:moveTo>
                  <a:lnTo>
                    <a:pt x="0" y="4394"/>
                  </a:lnTo>
                  <a:lnTo>
                    <a:pt x="0" y="654735"/>
                  </a:lnTo>
                  <a:lnTo>
                    <a:pt x="214439" y="654735"/>
                  </a:lnTo>
                  <a:lnTo>
                    <a:pt x="214439" y="4394"/>
                  </a:lnTo>
                  <a:close/>
                </a:path>
                <a:path w="506729" h="655319">
                  <a:moveTo>
                    <a:pt x="506374" y="0"/>
                  </a:moveTo>
                  <a:lnTo>
                    <a:pt x="291858" y="0"/>
                  </a:lnTo>
                  <a:lnTo>
                    <a:pt x="291858" y="654735"/>
                  </a:lnTo>
                  <a:lnTo>
                    <a:pt x="506374" y="654735"/>
                  </a:lnTo>
                  <a:lnTo>
                    <a:pt x="506374" y="0"/>
                  </a:lnTo>
                  <a:close/>
                </a:path>
              </a:pathLst>
            </a:custGeom>
            <a:solidFill>
              <a:srgbClr val="3620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0006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46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446" y="0"/>
                  </a:lnTo>
                  <a:lnTo>
                    <a:pt x="214446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50003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39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136" y="579221"/>
                  </a:lnTo>
                  <a:lnTo>
                    <a:pt x="214439" y="436803"/>
                  </a:lnTo>
                  <a:lnTo>
                    <a:pt x="214439" y="247853"/>
                  </a:lnTo>
                  <a:close/>
                </a:path>
                <a:path w="214629" h="579755">
                  <a:moveTo>
                    <a:pt x="214439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439" y="119164"/>
                  </a:lnTo>
                  <a:lnTo>
                    <a:pt x="21443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41867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515" y="0"/>
                  </a:lnTo>
                  <a:lnTo>
                    <a:pt x="214515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141862" y="15535885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224" y="579221"/>
                  </a:lnTo>
                  <a:lnTo>
                    <a:pt x="214515" y="436803"/>
                  </a:lnTo>
                  <a:lnTo>
                    <a:pt x="214515" y="247853"/>
                  </a:lnTo>
                  <a:close/>
                </a:path>
                <a:path w="214629" h="579755">
                  <a:moveTo>
                    <a:pt x="214515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515" y="119164"/>
                  </a:lnTo>
                  <a:lnTo>
                    <a:pt x="21451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627247" y="16860007"/>
              <a:ext cx="956310" cy="99695"/>
            </a:xfrm>
            <a:custGeom>
              <a:avLst/>
              <a:gdLst/>
              <a:ahLst/>
              <a:cxnLst/>
              <a:rect l="l" t="t" r="r" b="b"/>
              <a:pathLst>
                <a:path w="956310" h="99694">
                  <a:moveTo>
                    <a:pt x="0" y="99439"/>
                  </a:moveTo>
                  <a:lnTo>
                    <a:pt x="956076" y="99439"/>
                  </a:lnTo>
                  <a:lnTo>
                    <a:pt x="956076" y="0"/>
                  </a:lnTo>
                  <a:lnTo>
                    <a:pt x="0" y="0"/>
                  </a:lnTo>
                  <a:lnTo>
                    <a:pt x="0" y="99439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11626" y="16959446"/>
              <a:ext cx="1187450" cy="102870"/>
            </a:xfrm>
            <a:custGeom>
              <a:avLst/>
              <a:gdLst/>
              <a:ahLst/>
              <a:cxnLst/>
              <a:rect l="l" t="t" r="r" b="b"/>
              <a:pathLst>
                <a:path w="1187450" h="102869">
                  <a:moveTo>
                    <a:pt x="118738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187388" y="0"/>
                  </a:lnTo>
                  <a:lnTo>
                    <a:pt x="1187388" y="102344"/>
                  </a:lnTo>
                  <a:close/>
                </a:path>
              </a:pathLst>
            </a:custGeom>
            <a:solidFill>
              <a:srgbClr val="87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03642" y="17061791"/>
              <a:ext cx="1603375" cy="102870"/>
            </a:xfrm>
            <a:custGeom>
              <a:avLst/>
              <a:gdLst/>
              <a:ahLst/>
              <a:cxnLst/>
              <a:rect l="l" t="t" r="r" b="b"/>
              <a:pathLst>
                <a:path w="1603375" h="102869">
                  <a:moveTo>
                    <a:pt x="160333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603338" y="0"/>
                  </a:lnTo>
                  <a:lnTo>
                    <a:pt x="1603338" y="102344"/>
                  </a:lnTo>
                  <a:close/>
                </a:path>
              </a:pathLst>
            </a:custGeom>
            <a:solidFill>
              <a:srgbClr val="6E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401602" y="14850897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62" y="92811"/>
                  </a:moveTo>
                  <a:lnTo>
                    <a:pt x="0" y="92811"/>
                  </a:lnTo>
                  <a:lnTo>
                    <a:pt x="0" y="185635"/>
                  </a:lnTo>
                  <a:lnTo>
                    <a:pt x="220662" y="185635"/>
                  </a:lnTo>
                  <a:lnTo>
                    <a:pt x="220662" y="92811"/>
                  </a:lnTo>
                  <a:close/>
                </a:path>
                <a:path w="551814" h="278765">
                  <a:moveTo>
                    <a:pt x="551611" y="185635"/>
                  </a:moveTo>
                  <a:lnTo>
                    <a:pt x="330962" y="185635"/>
                  </a:lnTo>
                  <a:lnTo>
                    <a:pt x="330962" y="278460"/>
                  </a:lnTo>
                  <a:lnTo>
                    <a:pt x="551611" y="278460"/>
                  </a:lnTo>
                  <a:lnTo>
                    <a:pt x="551611" y="185635"/>
                  </a:lnTo>
                  <a:close/>
                </a:path>
                <a:path w="551814" h="278765">
                  <a:moveTo>
                    <a:pt x="551611" y="0"/>
                  </a:moveTo>
                  <a:lnTo>
                    <a:pt x="330962" y="0"/>
                  </a:lnTo>
                  <a:lnTo>
                    <a:pt x="330962" y="92811"/>
                  </a:lnTo>
                  <a:lnTo>
                    <a:pt x="551611" y="92811"/>
                  </a:lnTo>
                  <a:lnTo>
                    <a:pt x="551611" y="0"/>
                  </a:lnTo>
                  <a:close/>
                </a:path>
              </a:pathLst>
            </a:custGeom>
            <a:solidFill>
              <a:srgbClr val="EC7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291252" y="14850897"/>
              <a:ext cx="551815" cy="186055"/>
            </a:xfrm>
            <a:custGeom>
              <a:avLst/>
              <a:gdLst/>
              <a:ahLst/>
              <a:cxnLst/>
              <a:rect l="l" t="t" r="r" b="b"/>
              <a:pathLst>
                <a:path w="551814" h="186055">
                  <a:moveTo>
                    <a:pt x="220649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49" y="92811"/>
                  </a:lnTo>
                  <a:lnTo>
                    <a:pt x="220649" y="0"/>
                  </a:lnTo>
                  <a:close/>
                </a:path>
                <a:path w="551814" h="186055">
                  <a:moveTo>
                    <a:pt x="551662" y="92811"/>
                  </a:moveTo>
                  <a:lnTo>
                    <a:pt x="331012" y="92811"/>
                  </a:lnTo>
                  <a:lnTo>
                    <a:pt x="331012" y="185635"/>
                  </a:lnTo>
                  <a:lnTo>
                    <a:pt x="551662" y="185635"/>
                  </a:lnTo>
                  <a:lnTo>
                    <a:pt x="551662" y="92811"/>
                  </a:lnTo>
                  <a:close/>
                </a:path>
              </a:pathLst>
            </a:custGeom>
            <a:solidFill>
              <a:srgbClr val="F1A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511905" y="150365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67" y="92832"/>
                  </a:moveTo>
                  <a:lnTo>
                    <a:pt x="0" y="92832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32"/>
                  </a:lnTo>
                  <a:close/>
                </a:path>
              </a:pathLst>
            </a:custGeom>
            <a:solidFill>
              <a:srgbClr val="D57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99261" y="14000732"/>
              <a:ext cx="2987738" cy="3283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14000732"/>
              <a:ext cx="2946580" cy="32831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820064" y="13057510"/>
              <a:ext cx="3867149" cy="5230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Action Button: Blank 101">
            <a:hlinkClick r:id="rId7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A5358DC-FD8A-4090-8956-892F306E2138}"/>
              </a:ext>
            </a:extLst>
          </p:cNvPr>
          <p:cNvSpPr/>
          <p:nvPr/>
        </p:nvSpPr>
        <p:spPr>
          <a:xfrm>
            <a:off x="345899" y="16652405"/>
            <a:ext cx="1586533" cy="140476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B14BA2-27D2-47A1-943A-38A7EDB5A5F1}"/>
              </a:ext>
            </a:extLst>
          </p:cNvPr>
          <p:cNvSpPr/>
          <p:nvPr/>
        </p:nvSpPr>
        <p:spPr>
          <a:xfrm>
            <a:off x="576235" y="2977603"/>
            <a:ext cx="9110977" cy="9848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4000" b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</a:p>
          <a:p>
            <a:pPr algn="ctr"/>
            <a:endParaRPr lang="en-ID" sz="4000" dirty="0">
              <a:solidFill>
                <a:srgbClr val="0000FF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ID" sz="4000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https://www.youtube.com/watch?v=hQKOjMiOi-k&amp;t=285s</a:t>
            </a:r>
            <a:endParaRPr lang="en-ID" sz="4000" dirty="0"/>
          </a:p>
          <a:p>
            <a:pPr algn="ctr"/>
            <a:r>
              <a:rPr lang="en-ID" sz="4000" dirty="0">
                <a:hlinkClick r:id="rId10"/>
              </a:rPr>
              <a:t>https://www.youtube.com/watch?v=Pr8SuvEm8ik&amp;t=1s</a:t>
            </a:r>
            <a:endParaRPr lang="en-ID" sz="4000" dirty="0"/>
          </a:p>
          <a:p>
            <a:pPr algn="ctr"/>
            <a:r>
              <a:rPr lang="en-ID" sz="4000" dirty="0">
                <a:hlinkClick r:id="rId11"/>
              </a:rPr>
              <a:t>https://www.youtube.com/watch?v=iQYh9ELefWY&amp;t=53s</a:t>
            </a:r>
            <a:endParaRPr lang="en-ID" sz="4000" dirty="0"/>
          </a:p>
          <a:p>
            <a:pPr algn="ctr"/>
            <a:r>
              <a:rPr lang="en-ID" sz="4000" dirty="0">
                <a:hlinkClick r:id="rId12"/>
              </a:rPr>
              <a:t>https://www.youtube.com/watch?v=47TR_Sal-Gk</a:t>
            </a:r>
            <a:endParaRPr lang="en-ID" sz="4000" dirty="0"/>
          </a:p>
          <a:p>
            <a:pPr algn="ctr"/>
            <a:r>
              <a:rPr lang="en-ID" sz="4000" dirty="0">
                <a:hlinkClick r:id="rId13"/>
              </a:rPr>
              <a:t>https://www.youtube.com/watch?v=IuRacdm1-Eg&amp;t=117s</a:t>
            </a:r>
            <a:endParaRPr lang="en-ID" sz="4000" dirty="0"/>
          </a:p>
          <a:p>
            <a:pPr algn="ctr"/>
            <a:endParaRPr lang="en-ID" sz="4000" dirty="0"/>
          </a:p>
          <a:p>
            <a:pPr algn="ctr"/>
            <a:r>
              <a:rPr lang="en-ID" sz="4000" b="1" dirty="0"/>
              <a:t>Canva</a:t>
            </a:r>
          </a:p>
          <a:p>
            <a:pPr algn="ctr"/>
            <a:r>
              <a:rPr lang="en-ID" sz="4000" dirty="0">
                <a:hlinkClick r:id="rId14"/>
              </a:rPr>
              <a:t>www.canva.com</a:t>
            </a:r>
            <a:r>
              <a:rPr lang="en-ID" sz="4000" dirty="0"/>
              <a:t> </a:t>
            </a:r>
          </a:p>
          <a:p>
            <a:pPr algn="ctr"/>
            <a:endParaRPr lang="en-ID" sz="4000" dirty="0"/>
          </a:p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0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287000" cy="16463010"/>
          </a:xfrm>
          <a:custGeom>
            <a:avLst/>
            <a:gdLst/>
            <a:ahLst/>
            <a:cxnLst/>
            <a:rect l="l" t="t" r="r" b="b"/>
            <a:pathLst>
              <a:path w="10287000" h="16463010">
                <a:moveTo>
                  <a:pt x="0" y="16462718"/>
                </a:moveTo>
                <a:lnTo>
                  <a:pt x="10287000" y="16462718"/>
                </a:lnTo>
                <a:lnTo>
                  <a:pt x="10287000" y="0"/>
                </a:lnTo>
                <a:lnTo>
                  <a:pt x="0" y="0"/>
                </a:lnTo>
                <a:lnTo>
                  <a:pt x="0" y="16462718"/>
                </a:lnTo>
                <a:close/>
              </a:path>
            </a:pathLst>
          </a:custGeom>
          <a:solidFill>
            <a:srgbClr val="99DE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2198529"/>
            <a:ext cx="10287000" cy="4152900"/>
          </a:xfrm>
          <a:custGeom>
            <a:avLst/>
            <a:gdLst/>
            <a:ahLst/>
            <a:cxnLst/>
            <a:rect l="l" t="t" r="r" b="b"/>
            <a:pathLst>
              <a:path w="10287000" h="4152900">
                <a:moveTo>
                  <a:pt x="10287000" y="4152900"/>
                </a:moveTo>
                <a:lnTo>
                  <a:pt x="10274279" y="4152900"/>
                </a:lnTo>
                <a:lnTo>
                  <a:pt x="10235761" y="4114800"/>
                </a:lnTo>
                <a:lnTo>
                  <a:pt x="10196514" y="4089400"/>
                </a:lnTo>
                <a:lnTo>
                  <a:pt x="10156519" y="4051300"/>
                </a:lnTo>
                <a:lnTo>
                  <a:pt x="10115758" y="4025900"/>
                </a:lnTo>
                <a:lnTo>
                  <a:pt x="10074215" y="4000500"/>
                </a:lnTo>
                <a:lnTo>
                  <a:pt x="10031870" y="3975100"/>
                </a:lnTo>
                <a:lnTo>
                  <a:pt x="9988707" y="3949700"/>
                </a:lnTo>
                <a:lnTo>
                  <a:pt x="9766967" y="3822700"/>
                </a:lnTo>
                <a:lnTo>
                  <a:pt x="9721991" y="3810000"/>
                </a:lnTo>
                <a:lnTo>
                  <a:pt x="9631093" y="3759200"/>
                </a:lnTo>
                <a:lnTo>
                  <a:pt x="9585196" y="3746500"/>
                </a:lnTo>
                <a:lnTo>
                  <a:pt x="9539017" y="3721100"/>
                </a:lnTo>
                <a:lnTo>
                  <a:pt x="9398909" y="3683000"/>
                </a:lnTo>
                <a:lnTo>
                  <a:pt x="9351724" y="3657600"/>
                </a:lnTo>
                <a:lnTo>
                  <a:pt x="8967354" y="3556000"/>
                </a:lnTo>
                <a:lnTo>
                  <a:pt x="8918633" y="3556000"/>
                </a:lnTo>
                <a:lnTo>
                  <a:pt x="8771864" y="3517900"/>
                </a:lnTo>
                <a:lnTo>
                  <a:pt x="8722782" y="3517900"/>
                </a:lnTo>
                <a:lnTo>
                  <a:pt x="8673640" y="3505200"/>
                </a:lnTo>
                <a:lnTo>
                  <a:pt x="8624451" y="3505200"/>
                </a:lnTo>
                <a:lnTo>
                  <a:pt x="8575228" y="3492500"/>
                </a:lnTo>
                <a:lnTo>
                  <a:pt x="8525983" y="3492500"/>
                </a:lnTo>
                <a:lnTo>
                  <a:pt x="8476729" y="3479800"/>
                </a:lnTo>
                <a:lnTo>
                  <a:pt x="8374787" y="3479800"/>
                </a:lnTo>
                <a:lnTo>
                  <a:pt x="8323801" y="3467100"/>
                </a:lnTo>
                <a:lnTo>
                  <a:pt x="8170792" y="3467100"/>
                </a:lnTo>
                <a:lnTo>
                  <a:pt x="8119774" y="3454400"/>
                </a:lnTo>
                <a:lnTo>
                  <a:pt x="7864588" y="3454400"/>
                </a:lnTo>
                <a:lnTo>
                  <a:pt x="7813536" y="3441700"/>
                </a:lnTo>
                <a:lnTo>
                  <a:pt x="1606862" y="3441700"/>
                </a:lnTo>
                <a:lnTo>
                  <a:pt x="1171561" y="3327400"/>
                </a:lnTo>
                <a:lnTo>
                  <a:pt x="1123904" y="3302000"/>
                </a:lnTo>
                <a:lnTo>
                  <a:pt x="981940" y="3263900"/>
                </a:lnTo>
                <a:lnTo>
                  <a:pt x="934976" y="3238500"/>
                </a:lnTo>
                <a:lnTo>
                  <a:pt x="841619" y="3213100"/>
                </a:lnTo>
                <a:lnTo>
                  <a:pt x="795239" y="3187700"/>
                </a:lnTo>
                <a:lnTo>
                  <a:pt x="749066" y="3175000"/>
                </a:lnTo>
                <a:lnTo>
                  <a:pt x="703106" y="3149600"/>
                </a:lnTo>
                <a:lnTo>
                  <a:pt x="657365" y="3136900"/>
                </a:lnTo>
                <a:lnTo>
                  <a:pt x="566565" y="3086100"/>
                </a:lnTo>
                <a:lnTo>
                  <a:pt x="521518" y="3073400"/>
                </a:lnTo>
                <a:lnTo>
                  <a:pt x="387864" y="2997200"/>
                </a:lnTo>
                <a:lnTo>
                  <a:pt x="343828" y="2984500"/>
                </a:lnTo>
                <a:lnTo>
                  <a:pt x="127792" y="2857500"/>
                </a:lnTo>
                <a:lnTo>
                  <a:pt x="86483" y="2832100"/>
                </a:lnTo>
                <a:lnTo>
                  <a:pt x="45354" y="2794000"/>
                </a:lnTo>
                <a:lnTo>
                  <a:pt x="4413" y="2768600"/>
                </a:lnTo>
                <a:lnTo>
                  <a:pt x="0" y="2768600"/>
                </a:lnTo>
                <a:lnTo>
                  <a:pt x="0" y="0"/>
                </a:lnTo>
                <a:lnTo>
                  <a:pt x="744006" y="0"/>
                </a:lnTo>
                <a:lnTo>
                  <a:pt x="756016" y="38100"/>
                </a:lnTo>
                <a:lnTo>
                  <a:pt x="769726" y="88900"/>
                </a:lnTo>
                <a:lnTo>
                  <a:pt x="785104" y="139700"/>
                </a:lnTo>
                <a:lnTo>
                  <a:pt x="802117" y="177800"/>
                </a:lnTo>
                <a:lnTo>
                  <a:pt x="820733" y="228600"/>
                </a:lnTo>
                <a:lnTo>
                  <a:pt x="840920" y="266700"/>
                </a:lnTo>
                <a:lnTo>
                  <a:pt x="862646" y="317500"/>
                </a:lnTo>
                <a:lnTo>
                  <a:pt x="885879" y="355600"/>
                </a:lnTo>
                <a:lnTo>
                  <a:pt x="910586" y="393700"/>
                </a:lnTo>
                <a:lnTo>
                  <a:pt x="936734" y="444500"/>
                </a:lnTo>
                <a:lnTo>
                  <a:pt x="964293" y="482600"/>
                </a:lnTo>
                <a:lnTo>
                  <a:pt x="993229" y="520700"/>
                </a:lnTo>
                <a:lnTo>
                  <a:pt x="1023511" y="558800"/>
                </a:lnTo>
                <a:lnTo>
                  <a:pt x="1055105" y="596900"/>
                </a:lnTo>
                <a:lnTo>
                  <a:pt x="1087981" y="635000"/>
                </a:lnTo>
                <a:lnTo>
                  <a:pt x="1122105" y="673100"/>
                </a:lnTo>
                <a:lnTo>
                  <a:pt x="1157445" y="711200"/>
                </a:lnTo>
                <a:lnTo>
                  <a:pt x="1193248" y="736600"/>
                </a:lnTo>
                <a:lnTo>
                  <a:pt x="1229775" y="774700"/>
                </a:lnTo>
                <a:lnTo>
                  <a:pt x="1267004" y="800100"/>
                </a:lnTo>
                <a:lnTo>
                  <a:pt x="1304915" y="838200"/>
                </a:lnTo>
                <a:lnTo>
                  <a:pt x="1343486" y="863600"/>
                </a:lnTo>
                <a:lnTo>
                  <a:pt x="1382697" y="901700"/>
                </a:lnTo>
                <a:lnTo>
                  <a:pt x="1462955" y="952500"/>
                </a:lnTo>
                <a:lnTo>
                  <a:pt x="1545521" y="1003300"/>
                </a:lnTo>
                <a:lnTo>
                  <a:pt x="1630227" y="1054100"/>
                </a:lnTo>
                <a:lnTo>
                  <a:pt x="1760930" y="1130300"/>
                </a:lnTo>
                <a:lnTo>
                  <a:pt x="1805386" y="1155700"/>
                </a:lnTo>
                <a:lnTo>
                  <a:pt x="1850252" y="1168400"/>
                </a:lnTo>
                <a:lnTo>
                  <a:pt x="1941126" y="1219200"/>
                </a:lnTo>
                <a:lnTo>
                  <a:pt x="1987093" y="1231900"/>
                </a:lnTo>
                <a:lnTo>
                  <a:pt x="2033386" y="1257300"/>
                </a:lnTo>
                <a:lnTo>
                  <a:pt x="2079983" y="1270000"/>
                </a:lnTo>
                <a:lnTo>
                  <a:pt x="2126863" y="1295400"/>
                </a:lnTo>
                <a:lnTo>
                  <a:pt x="2221391" y="1320800"/>
                </a:lnTo>
                <a:lnTo>
                  <a:pt x="2268996" y="1346200"/>
                </a:lnTo>
                <a:lnTo>
                  <a:pt x="2558083" y="1422400"/>
                </a:lnTo>
                <a:lnTo>
                  <a:pt x="2606645" y="1447800"/>
                </a:lnTo>
                <a:lnTo>
                  <a:pt x="2655260" y="1460500"/>
                </a:lnTo>
                <a:lnTo>
                  <a:pt x="2703907" y="1460500"/>
                </a:lnTo>
                <a:lnTo>
                  <a:pt x="2995284" y="1536700"/>
                </a:lnTo>
                <a:lnTo>
                  <a:pt x="3043567" y="1536700"/>
                </a:lnTo>
                <a:lnTo>
                  <a:pt x="3187518" y="1574800"/>
                </a:lnTo>
                <a:lnTo>
                  <a:pt x="3235132" y="1574800"/>
                </a:lnTo>
                <a:lnTo>
                  <a:pt x="3329681" y="1600200"/>
                </a:lnTo>
                <a:lnTo>
                  <a:pt x="3379814" y="1600200"/>
                </a:lnTo>
                <a:lnTo>
                  <a:pt x="3480141" y="1625600"/>
                </a:lnTo>
                <a:lnTo>
                  <a:pt x="3530334" y="1625600"/>
                </a:lnTo>
                <a:lnTo>
                  <a:pt x="3580546" y="1638300"/>
                </a:lnTo>
                <a:lnTo>
                  <a:pt x="3630777" y="1638300"/>
                </a:lnTo>
                <a:lnTo>
                  <a:pt x="3681026" y="1651000"/>
                </a:lnTo>
                <a:lnTo>
                  <a:pt x="3731294" y="1651000"/>
                </a:lnTo>
                <a:lnTo>
                  <a:pt x="3781580" y="1663700"/>
                </a:lnTo>
                <a:lnTo>
                  <a:pt x="3831883" y="1663700"/>
                </a:lnTo>
                <a:lnTo>
                  <a:pt x="3882204" y="1676400"/>
                </a:lnTo>
                <a:lnTo>
                  <a:pt x="3932541" y="1676400"/>
                </a:lnTo>
                <a:lnTo>
                  <a:pt x="3982895" y="1689100"/>
                </a:lnTo>
                <a:lnTo>
                  <a:pt x="4033265" y="1689100"/>
                </a:lnTo>
                <a:lnTo>
                  <a:pt x="4083651" y="1701800"/>
                </a:lnTo>
                <a:lnTo>
                  <a:pt x="4184470" y="1701800"/>
                </a:lnTo>
                <a:lnTo>
                  <a:pt x="4234902" y="1714500"/>
                </a:lnTo>
                <a:lnTo>
                  <a:pt x="4335809" y="1714500"/>
                </a:lnTo>
                <a:lnTo>
                  <a:pt x="4386283" y="1727200"/>
                </a:lnTo>
                <a:lnTo>
                  <a:pt x="4487273" y="1727200"/>
                </a:lnTo>
                <a:lnTo>
                  <a:pt x="4537787" y="1739900"/>
                </a:lnTo>
                <a:lnTo>
                  <a:pt x="4739967" y="1739900"/>
                </a:lnTo>
                <a:lnTo>
                  <a:pt x="4790541" y="1752600"/>
                </a:lnTo>
                <a:lnTo>
                  <a:pt x="5043567" y="1752600"/>
                </a:lnTo>
                <a:lnTo>
                  <a:pt x="5094202" y="1765300"/>
                </a:lnTo>
                <a:lnTo>
                  <a:pt x="9084253" y="1765300"/>
                </a:lnTo>
                <a:lnTo>
                  <a:pt x="9134387" y="1778000"/>
                </a:lnTo>
                <a:lnTo>
                  <a:pt x="9234551" y="1778000"/>
                </a:lnTo>
                <a:lnTo>
                  <a:pt x="9284579" y="1790700"/>
                </a:lnTo>
                <a:lnTo>
                  <a:pt x="9334570" y="1790700"/>
                </a:lnTo>
                <a:lnTo>
                  <a:pt x="9384523" y="1803400"/>
                </a:lnTo>
                <a:lnTo>
                  <a:pt x="9434436" y="1803400"/>
                </a:lnTo>
                <a:lnTo>
                  <a:pt x="9484307" y="1816100"/>
                </a:lnTo>
                <a:lnTo>
                  <a:pt x="9534137" y="1816100"/>
                </a:lnTo>
                <a:lnTo>
                  <a:pt x="9633666" y="1841500"/>
                </a:lnTo>
                <a:lnTo>
                  <a:pt x="9683363" y="1841500"/>
                </a:lnTo>
                <a:lnTo>
                  <a:pt x="9782616" y="1866900"/>
                </a:lnTo>
                <a:lnTo>
                  <a:pt x="9832169" y="1866900"/>
                </a:lnTo>
                <a:lnTo>
                  <a:pt x="9980525" y="1905000"/>
                </a:lnTo>
                <a:lnTo>
                  <a:pt x="10029871" y="1905000"/>
                </a:lnTo>
                <a:lnTo>
                  <a:pt x="10275760" y="1968500"/>
                </a:lnTo>
                <a:lnTo>
                  <a:pt x="10287000" y="1968500"/>
                </a:lnTo>
                <a:lnTo>
                  <a:pt x="10287000" y="4152900"/>
                </a:lnTo>
                <a:close/>
              </a:path>
              <a:path w="10287000" h="4152900">
                <a:moveTo>
                  <a:pt x="8227897" y="1727200"/>
                </a:moveTo>
                <a:lnTo>
                  <a:pt x="7468923" y="1727200"/>
                </a:lnTo>
                <a:lnTo>
                  <a:pt x="7519536" y="1714500"/>
                </a:lnTo>
                <a:lnTo>
                  <a:pt x="8177349" y="1714500"/>
                </a:lnTo>
                <a:lnTo>
                  <a:pt x="8227897" y="1727200"/>
                </a:lnTo>
                <a:close/>
              </a:path>
              <a:path w="10287000" h="4152900">
                <a:moveTo>
                  <a:pt x="8581301" y="1739900"/>
                </a:moveTo>
                <a:lnTo>
                  <a:pt x="6912694" y="1739900"/>
                </a:lnTo>
                <a:lnTo>
                  <a:pt x="6963200" y="1727200"/>
                </a:lnTo>
                <a:lnTo>
                  <a:pt x="8530869" y="1727200"/>
                </a:lnTo>
                <a:lnTo>
                  <a:pt x="8581301" y="1739900"/>
                </a:lnTo>
                <a:close/>
              </a:path>
              <a:path w="10287000" h="4152900">
                <a:moveTo>
                  <a:pt x="8833115" y="1752600"/>
                </a:moveTo>
                <a:lnTo>
                  <a:pt x="6459027" y="1752600"/>
                </a:lnTo>
                <a:lnTo>
                  <a:pt x="6811733" y="1739900"/>
                </a:lnTo>
                <a:lnTo>
                  <a:pt x="8782802" y="1739900"/>
                </a:lnTo>
                <a:lnTo>
                  <a:pt x="8833115" y="1752600"/>
                </a:lnTo>
                <a:close/>
              </a:path>
              <a:path w="10287000" h="4152900">
                <a:moveTo>
                  <a:pt x="8983888" y="1765300"/>
                </a:moveTo>
                <a:lnTo>
                  <a:pt x="6006829" y="1765300"/>
                </a:lnTo>
                <a:lnTo>
                  <a:pt x="6057577" y="1752600"/>
                </a:lnTo>
                <a:lnTo>
                  <a:pt x="8933659" y="1752600"/>
                </a:lnTo>
                <a:lnTo>
                  <a:pt x="8983888" y="1765300"/>
                </a:lnTo>
                <a:close/>
              </a:path>
              <a:path w="10287000" h="4152900">
                <a:moveTo>
                  <a:pt x="6588428" y="3492500"/>
                </a:moveTo>
                <a:lnTo>
                  <a:pt x="1852589" y="3492500"/>
                </a:lnTo>
                <a:lnTo>
                  <a:pt x="1655826" y="3441700"/>
                </a:lnTo>
                <a:lnTo>
                  <a:pt x="7456099" y="3441700"/>
                </a:lnTo>
                <a:lnTo>
                  <a:pt x="7405033" y="3454400"/>
                </a:lnTo>
                <a:lnTo>
                  <a:pt x="7098668" y="3454400"/>
                </a:lnTo>
                <a:lnTo>
                  <a:pt x="7047617" y="3467100"/>
                </a:lnTo>
                <a:lnTo>
                  <a:pt x="6843466" y="3467100"/>
                </a:lnTo>
                <a:lnTo>
                  <a:pt x="6792443" y="3479800"/>
                </a:lnTo>
                <a:lnTo>
                  <a:pt x="6639419" y="3479800"/>
                </a:lnTo>
                <a:lnTo>
                  <a:pt x="6588428" y="3492500"/>
                </a:lnTo>
                <a:close/>
              </a:path>
              <a:path w="10287000" h="4152900">
                <a:moveTo>
                  <a:pt x="6282389" y="3517900"/>
                </a:moveTo>
                <a:lnTo>
                  <a:pt x="2000945" y="3517900"/>
                </a:lnTo>
                <a:lnTo>
                  <a:pt x="1901977" y="3492500"/>
                </a:lnTo>
                <a:lnTo>
                  <a:pt x="6486425" y="3492500"/>
                </a:lnTo>
                <a:lnTo>
                  <a:pt x="6435409" y="3505200"/>
                </a:lnTo>
                <a:lnTo>
                  <a:pt x="6333392" y="3505200"/>
                </a:lnTo>
                <a:lnTo>
                  <a:pt x="6282389" y="3517900"/>
                </a:lnTo>
                <a:close/>
              </a:path>
              <a:path w="10287000" h="4152900">
                <a:moveTo>
                  <a:pt x="6129402" y="3530600"/>
                </a:moveTo>
                <a:lnTo>
                  <a:pt x="2100131" y="3530600"/>
                </a:lnTo>
                <a:lnTo>
                  <a:pt x="2050514" y="3517900"/>
                </a:lnTo>
                <a:lnTo>
                  <a:pt x="6180395" y="3517900"/>
                </a:lnTo>
                <a:lnTo>
                  <a:pt x="6129402" y="3530600"/>
                </a:lnTo>
                <a:close/>
              </a:path>
              <a:path w="10287000" h="4152900">
                <a:moveTo>
                  <a:pt x="5721488" y="3568700"/>
                </a:moveTo>
                <a:lnTo>
                  <a:pt x="2398500" y="3568700"/>
                </a:lnTo>
                <a:lnTo>
                  <a:pt x="2348723" y="3556000"/>
                </a:lnTo>
                <a:lnTo>
                  <a:pt x="2298957" y="3556000"/>
                </a:lnTo>
                <a:lnTo>
                  <a:pt x="2249209" y="3543300"/>
                </a:lnTo>
                <a:lnTo>
                  <a:pt x="2199484" y="3543300"/>
                </a:lnTo>
                <a:lnTo>
                  <a:pt x="2149790" y="3530600"/>
                </a:lnTo>
                <a:lnTo>
                  <a:pt x="6027421" y="3530600"/>
                </a:lnTo>
                <a:lnTo>
                  <a:pt x="5721488" y="3568700"/>
                </a:lnTo>
                <a:close/>
              </a:path>
              <a:path w="10287000" h="4152900">
                <a:moveTo>
                  <a:pt x="5568501" y="3581400"/>
                </a:moveTo>
                <a:lnTo>
                  <a:pt x="2498065" y="3581400"/>
                </a:lnTo>
                <a:lnTo>
                  <a:pt x="2448283" y="3568700"/>
                </a:lnTo>
                <a:lnTo>
                  <a:pt x="5619500" y="3568700"/>
                </a:lnTo>
                <a:lnTo>
                  <a:pt x="5568501" y="3581400"/>
                </a:lnTo>
                <a:close/>
              </a:path>
              <a:path w="10287000" h="4152900">
                <a:moveTo>
                  <a:pt x="5415483" y="3594100"/>
                </a:moveTo>
                <a:lnTo>
                  <a:pt x="2597602" y="3594100"/>
                </a:lnTo>
                <a:lnTo>
                  <a:pt x="2547840" y="3581400"/>
                </a:lnTo>
                <a:lnTo>
                  <a:pt x="5466493" y="3581400"/>
                </a:lnTo>
                <a:lnTo>
                  <a:pt x="5415483" y="3594100"/>
                </a:lnTo>
                <a:close/>
              </a:path>
              <a:path w="10287000" h="4152900">
                <a:moveTo>
                  <a:pt x="5262419" y="3606800"/>
                </a:moveTo>
                <a:lnTo>
                  <a:pt x="2746750" y="3606800"/>
                </a:lnTo>
                <a:lnTo>
                  <a:pt x="2697063" y="3594100"/>
                </a:lnTo>
                <a:lnTo>
                  <a:pt x="5313446" y="3594100"/>
                </a:lnTo>
                <a:lnTo>
                  <a:pt x="5262419" y="3606800"/>
                </a:lnTo>
                <a:close/>
              </a:path>
              <a:path w="10287000" h="4152900">
                <a:moveTo>
                  <a:pt x="5058240" y="3619500"/>
                </a:moveTo>
                <a:lnTo>
                  <a:pt x="2945062" y="3619500"/>
                </a:lnTo>
                <a:lnTo>
                  <a:pt x="2895561" y="3606800"/>
                </a:lnTo>
                <a:lnTo>
                  <a:pt x="5109297" y="3606800"/>
                </a:lnTo>
                <a:lnTo>
                  <a:pt x="5058240" y="3619500"/>
                </a:lnTo>
                <a:close/>
              </a:path>
              <a:path w="10287000" h="4152900">
                <a:moveTo>
                  <a:pt x="4853924" y="3632200"/>
                </a:moveTo>
                <a:lnTo>
                  <a:pt x="3143173" y="3632200"/>
                </a:lnTo>
                <a:lnTo>
                  <a:pt x="3093168" y="3619500"/>
                </a:lnTo>
                <a:lnTo>
                  <a:pt x="4905018" y="3619500"/>
                </a:lnTo>
                <a:lnTo>
                  <a:pt x="4853924" y="3632200"/>
                </a:lnTo>
                <a:close/>
              </a:path>
              <a:path w="10287000" h="4152900">
                <a:moveTo>
                  <a:pt x="4598286" y="3644900"/>
                </a:moveTo>
                <a:lnTo>
                  <a:pt x="3393617" y="3644900"/>
                </a:lnTo>
                <a:lnTo>
                  <a:pt x="3343480" y="3632200"/>
                </a:lnTo>
                <a:lnTo>
                  <a:pt x="4649438" y="3632200"/>
                </a:lnTo>
                <a:lnTo>
                  <a:pt x="4598286" y="3644900"/>
                </a:lnTo>
                <a:close/>
              </a:path>
              <a:path w="10287000" h="4152900">
                <a:moveTo>
                  <a:pt x="4046501" y="3657600"/>
                </a:moveTo>
                <a:lnTo>
                  <a:pt x="3996260" y="3657600"/>
                </a:lnTo>
                <a:lnTo>
                  <a:pt x="3946015" y="3644900"/>
                </a:lnTo>
                <a:lnTo>
                  <a:pt x="4096736" y="3644900"/>
                </a:lnTo>
                <a:lnTo>
                  <a:pt x="4046501" y="3657600"/>
                </a:lnTo>
                <a:close/>
              </a:path>
            </a:pathLst>
          </a:custGeom>
          <a:solidFill>
            <a:srgbClr val="99D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6462719"/>
            <a:ext cx="10287000" cy="1825625"/>
          </a:xfrm>
          <a:custGeom>
            <a:avLst/>
            <a:gdLst/>
            <a:ahLst/>
            <a:cxnLst/>
            <a:rect l="l" t="t" r="r" b="b"/>
            <a:pathLst>
              <a:path w="10287000" h="1825625">
                <a:moveTo>
                  <a:pt x="0" y="0"/>
                </a:moveTo>
                <a:lnTo>
                  <a:pt x="10287000" y="0"/>
                </a:lnTo>
                <a:lnTo>
                  <a:pt x="10287000" y="1825278"/>
                </a:lnTo>
                <a:lnTo>
                  <a:pt x="0" y="1825278"/>
                </a:lnTo>
                <a:lnTo>
                  <a:pt x="0" y="0"/>
                </a:lnTo>
                <a:close/>
              </a:path>
            </a:pathLst>
          </a:custGeom>
          <a:solidFill>
            <a:srgbClr val="9AA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5706476"/>
            <a:ext cx="10287000" cy="756285"/>
          </a:xfrm>
          <a:custGeom>
            <a:avLst/>
            <a:gdLst/>
            <a:ahLst/>
            <a:cxnLst/>
            <a:rect l="l" t="t" r="r" b="b"/>
            <a:pathLst>
              <a:path w="10287000" h="756284">
                <a:moveTo>
                  <a:pt x="8656733" y="361217"/>
                </a:moveTo>
                <a:lnTo>
                  <a:pt x="7720839" y="361217"/>
                </a:lnTo>
                <a:lnTo>
                  <a:pt x="7757298" y="356523"/>
                </a:lnTo>
                <a:lnTo>
                  <a:pt x="7791230" y="343465"/>
                </a:lnTo>
                <a:lnTo>
                  <a:pt x="7853415" y="297426"/>
                </a:lnTo>
                <a:lnTo>
                  <a:pt x="7882621" y="267029"/>
                </a:lnTo>
                <a:lnTo>
                  <a:pt x="7911203" y="233437"/>
                </a:lnTo>
                <a:lnTo>
                  <a:pt x="7968404" y="161834"/>
                </a:lnTo>
                <a:lnTo>
                  <a:pt x="7997975" y="126407"/>
                </a:lnTo>
                <a:lnTo>
                  <a:pt x="8028828" y="92953"/>
                </a:lnTo>
                <a:lnTo>
                  <a:pt x="8061439" y="62764"/>
                </a:lnTo>
                <a:lnTo>
                  <a:pt x="8096283" y="37132"/>
                </a:lnTo>
                <a:lnTo>
                  <a:pt x="8133839" y="17349"/>
                </a:lnTo>
                <a:lnTo>
                  <a:pt x="8178431" y="3930"/>
                </a:lnTo>
                <a:lnTo>
                  <a:pt x="8223815" y="0"/>
                </a:lnTo>
                <a:lnTo>
                  <a:pt x="8269349" y="4589"/>
                </a:lnTo>
                <a:lnTo>
                  <a:pt x="8314394" y="16729"/>
                </a:lnTo>
                <a:lnTo>
                  <a:pt x="8358309" y="35451"/>
                </a:lnTo>
                <a:lnTo>
                  <a:pt x="8400455" y="59786"/>
                </a:lnTo>
                <a:lnTo>
                  <a:pt x="8440190" y="88763"/>
                </a:lnTo>
                <a:lnTo>
                  <a:pt x="8476876" y="121415"/>
                </a:lnTo>
                <a:lnTo>
                  <a:pt x="8509872" y="156771"/>
                </a:lnTo>
                <a:lnTo>
                  <a:pt x="8539793" y="194011"/>
                </a:lnTo>
                <a:lnTo>
                  <a:pt x="8568117" y="232657"/>
                </a:lnTo>
                <a:lnTo>
                  <a:pt x="8595424" y="272106"/>
                </a:lnTo>
                <a:lnTo>
                  <a:pt x="8622327" y="311792"/>
                </a:lnTo>
                <a:lnTo>
                  <a:pt x="8649495" y="351242"/>
                </a:lnTo>
                <a:lnTo>
                  <a:pt x="8656733" y="361217"/>
                </a:lnTo>
                <a:close/>
              </a:path>
              <a:path w="10287000" h="756284">
                <a:moveTo>
                  <a:pt x="8747183" y="470636"/>
                </a:moveTo>
                <a:lnTo>
                  <a:pt x="3045106" y="470636"/>
                </a:lnTo>
                <a:lnTo>
                  <a:pt x="3091050" y="468393"/>
                </a:lnTo>
                <a:lnTo>
                  <a:pt x="3137680" y="462740"/>
                </a:lnTo>
                <a:lnTo>
                  <a:pt x="3184814" y="454082"/>
                </a:lnTo>
                <a:lnTo>
                  <a:pt x="3232268" y="442823"/>
                </a:lnTo>
                <a:lnTo>
                  <a:pt x="3279861" y="429369"/>
                </a:lnTo>
                <a:lnTo>
                  <a:pt x="3327410" y="414125"/>
                </a:lnTo>
                <a:lnTo>
                  <a:pt x="3374733" y="397497"/>
                </a:lnTo>
                <a:lnTo>
                  <a:pt x="3421646" y="379890"/>
                </a:lnTo>
                <a:lnTo>
                  <a:pt x="3467968" y="361709"/>
                </a:lnTo>
                <a:lnTo>
                  <a:pt x="3513255" y="343465"/>
                </a:lnTo>
                <a:lnTo>
                  <a:pt x="3558107" y="325247"/>
                </a:lnTo>
                <a:lnTo>
                  <a:pt x="3604952" y="306772"/>
                </a:lnTo>
                <a:lnTo>
                  <a:pt x="3652129" y="289185"/>
                </a:lnTo>
                <a:lnTo>
                  <a:pt x="3699622" y="272486"/>
                </a:lnTo>
                <a:lnTo>
                  <a:pt x="3747414" y="256675"/>
                </a:lnTo>
                <a:lnTo>
                  <a:pt x="3795489" y="241755"/>
                </a:lnTo>
                <a:lnTo>
                  <a:pt x="3843830" y="227726"/>
                </a:lnTo>
                <a:lnTo>
                  <a:pt x="3892420" y="214588"/>
                </a:lnTo>
                <a:lnTo>
                  <a:pt x="3941243" y="202342"/>
                </a:lnTo>
                <a:lnTo>
                  <a:pt x="3990283" y="190989"/>
                </a:lnTo>
                <a:lnTo>
                  <a:pt x="4039523" y="180530"/>
                </a:lnTo>
                <a:lnTo>
                  <a:pt x="4088946" y="170965"/>
                </a:lnTo>
                <a:lnTo>
                  <a:pt x="4138535" y="162296"/>
                </a:lnTo>
                <a:lnTo>
                  <a:pt x="4188275" y="154523"/>
                </a:lnTo>
                <a:lnTo>
                  <a:pt x="4238149" y="147646"/>
                </a:lnTo>
                <a:lnTo>
                  <a:pt x="4288139" y="141668"/>
                </a:lnTo>
                <a:lnTo>
                  <a:pt x="4338231" y="136588"/>
                </a:lnTo>
                <a:lnTo>
                  <a:pt x="4388406" y="132407"/>
                </a:lnTo>
                <a:lnTo>
                  <a:pt x="4438649" y="129126"/>
                </a:lnTo>
                <a:lnTo>
                  <a:pt x="4488942" y="126747"/>
                </a:lnTo>
                <a:lnTo>
                  <a:pt x="4539270" y="125268"/>
                </a:lnTo>
                <a:lnTo>
                  <a:pt x="4589616" y="124693"/>
                </a:lnTo>
                <a:lnTo>
                  <a:pt x="4639963" y="125020"/>
                </a:lnTo>
                <a:lnTo>
                  <a:pt x="4690295" y="126251"/>
                </a:lnTo>
                <a:lnTo>
                  <a:pt x="4740595" y="128387"/>
                </a:lnTo>
                <a:lnTo>
                  <a:pt x="4790846" y="131429"/>
                </a:lnTo>
                <a:lnTo>
                  <a:pt x="4841033" y="135377"/>
                </a:lnTo>
                <a:lnTo>
                  <a:pt x="4891138" y="140232"/>
                </a:lnTo>
                <a:lnTo>
                  <a:pt x="4941145" y="145995"/>
                </a:lnTo>
                <a:lnTo>
                  <a:pt x="4991038" y="152667"/>
                </a:lnTo>
                <a:lnTo>
                  <a:pt x="5040799" y="160248"/>
                </a:lnTo>
                <a:lnTo>
                  <a:pt x="5090413" y="168740"/>
                </a:lnTo>
                <a:lnTo>
                  <a:pt x="5139862" y="178142"/>
                </a:lnTo>
                <a:lnTo>
                  <a:pt x="5189131" y="188456"/>
                </a:lnTo>
                <a:lnTo>
                  <a:pt x="5238202" y="199683"/>
                </a:lnTo>
                <a:lnTo>
                  <a:pt x="5287059" y="211824"/>
                </a:lnTo>
                <a:lnTo>
                  <a:pt x="5335686" y="224878"/>
                </a:lnTo>
                <a:lnTo>
                  <a:pt x="5384066" y="238848"/>
                </a:lnTo>
                <a:lnTo>
                  <a:pt x="5433405" y="254073"/>
                </a:lnTo>
                <a:lnTo>
                  <a:pt x="5482546" y="270025"/>
                </a:lnTo>
                <a:lnTo>
                  <a:pt x="5697345" y="343480"/>
                </a:lnTo>
                <a:lnTo>
                  <a:pt x="5727161" y="353544"/>
                </a:lnTo>
                <a:lnTo>
                  <a:pt x="5776242" y="369571"/>
                </a:lnTo>
                <a:lnTo>
                  <a:pt x="5825500" y="384896"/>
                </a:lnTo>
                <a:lnTo>
                  <a:pt x="5874990" y="399316"/>
                </a:lnTo>
                <a:lnTo>
                  <a:pt x="5924765" y="412625"/>
                </a:lnTo>
                <a:lnTo>
                  <a:pt x="5974878" y="424620"/>
                </a:lnTo>
                <a:lnTo>
                  <a:pt x="6025384" y="435097"/>
                </a:lnTo>
                <a:lnTo>
                  <a:pt x="6075028" y="443659"/>
                </a:lnTo>
                <a:lnTo>
                  <a:pt x="6124932" y="450512"/>
                </a:lnTo>
                <a:lnTo>
                  <a:pt x="6175040" y="455663"/>
                </a:lnTo>
                <a:lnTo>
                  <a:pt x="6225294" y="459117"/>
                </a:lnTo>
                <a:lnTo>
                  <a:pt x="6275639" y="460880"/>
                </a:lnTo>
                <a:lnTo>
                  <a:pt x="8737300" y="460958"/>
                </a:lnTo>
                <a:lnTo>
                  <a:pt x="8738657" y="462474"/>
                </a:lnTo>
                <a:lnTo>
                  <a:pt x="8747183" y="470636"/>
                </a:lnTo>
                <a:close/>
              </a:path>
              <a:path w="10287000" h="756284">
                <a:moveTo>
                  <a:pt x="10287000" y="756242"/>
                </a:moveTo>
                <a:lnTo>
                  <a:pt x="0" y="756242"/>
                </a:lnTo>
                <a:lnTo>
                  <a:pt x="0" y="177838"/>
                </a:lnTo>
                <a:lnTo>
                  <a:pt x="90089" y="194273"/>
                </a:lnTo>
                <a:lnTo>
                  <a:pt x="148245" y="210347"/>
                </a:lnTo>
                <a:lnTo>
                  <a:pt x="197197" y="226578"/>
                </a:lnTo>
                <a:lnTo>
                  <a:pt x="245630" y="244702"/>
                </a:lnTo>
                <a:lnTo>
                  <a:pt x="293681" y="264163"/>
                </a:lnTo>
                <a:lnTo>
                  <a:pt x="436928" y="324996"/>
                </a:lnTo>
                <a:lnTo>
                  <a:pt x="484835" y="344233"/>
                </a:lnTo>
                <a:lnTo>
                  <a:pt x="533053" y="362020"/>
                </a:lnTo>
                <a:lnTo>
                  <a:pt x="581719" y="377801"/>
                </a:lnTo>
                <a:lnTo>
                  <a:pt x="630971" y="391017"/>
                </a:lnTo>
                <a:lnTo>
                  <a:pt x="680947" y="401113"/>
                </a:lnTo>
                <a:lnTo>
                  <a:pt x="731787" y="407531"/>
                </a:lnTo>
                <a:lnTo>
                  <a:pt x="779525" y="409817"/>
                </a:lnTo>
                <a:lnTo>
                  <a:pt x="2822559" y="409817"/>
                </a:lnTo>
                <a:lnTo>
                  <a:pt x="2832061" y="416503"/>
                </a:lnTo>
                <a:lnTo>
                  <a:pt x="2871838" y="437393"/>
                </a:lnTo>
                <a:lnTo>
                  <a:pt x="2913214" y="452846"/>
                </a:lnTo>
                <a:lnTo>
                  <a:pt x="2956005" y="463268"/>
                </a:lnTo>
                <a:lnTo>
                  <a:pt x="3000030" y="469062"/>
                </a:lnTo>
                <a:lnTo>
                  <a:pt x="3045106" y="470636"/>
                </a:lnTo>
                <a:lnTo>
                  <a:pt x="8747183" y="470636"/>
                </a:lnTo>
                <a:lnTo>
                  <a:pt x="8772997" y="495348"/>
                </a:lnTo>
                <a:lnTo>
                  <a:pt x="8811459" y="524549"/>
                </a:lnTo>
                <a:lnTo>
                  <a:pt x="8854141" y="548769"/>
                </a:lnTo>
                <a:lnTo>
                  <a:pt x="8899711" y="567304"/>
                </a:lnTo>
                <a:lnTo>
                  <a:pt x="8946840" y="579453"/>
                </a:lnTo>
                <a:lnTo>
                  <a:pt x="8994194" y="584513"/>
                </a:lnTo>
                <a:lnTo>
                  <a:pt x="10287000" y="584513"/>
                </a:lnTo>
                <a:lnTo>
                  <a:pt x="10287000" y="756242"/>
                </a:lnTo>
                <a:close/>
              </a:path>
              <a:path w="10287000" h="756284">
                <a:moveTo>
                  <a:pt x="8737300" y="460958"/>
                </a:moveTo>
                <a:lnTo>
                  <a:pt x="6326017" y="460958"/>
                </a:lnTo>
                <a:lnTo>
                  <a:pt x="6376373" y="459356"/>
                </a:lnTo>
                <a:lnTo>
                  <a:pt x="6426649" y="456079"/>
                </a:lnTo>
                <a:lnTo>
                  <a:pt x="6476789" y="451135"/>
                </a:lnTo>
                <a:lnTo>
                  <a:pt x="6526737" y="444528"/>
                </a:lnTo>
                <a:lnTo>
                  <a:pt x="6576436" y="436264"/>
                </a:lnTo>
                <a:lnTo>
                  <a:pt x="6625829" y="426349"/>
                </a:lnTo>
                <a:lnTo>
                  <a:pt x="6674861" y="414789"/>
                </a:lnTo>
                <a:lnTo>
                  <a:pt x="6723474" y="401589"/>
                </a:lnTo>
                <a:lnTo>
                  <a:pt x="6771612" y="386755"/>
                </a:lnTo>
                <a:lnTo>
                  <a:pt x="6819218" y="370293"/>
                </a:lnTo>
                <a:lnTo>
                  <a:pt x="6866236" y="352208"/>
                </a:lnTo>
                <a:lnTo>
                  <a:pt x="6997583" y="297025"/>
                </a:lnTo>
                <a:lnTo>
                  <a:pt x="7042406" y="278580"/>
                </a:lnTo>
                <a:lnTo>
                  <a:pt x="7087501" y="261019"/>
                </a:lnTo>
                <a:lnTo>
                  <a:pt x="7132718" y="244886"/>
                </a:lnTo>
                <a:lnTo>
                  <a:pt x="7177907" y="230726"/>
                </a:lnTo>
                <a:lnTo>
                  <a:pt x="7222920" y="219085"/>
                </a:lnTo>
                <a:lnTo>
                  <a:pt x="7267607" y="210508"/>
                </a:lnTo>
                <a:lnTo>
                  <a:pt x="7311818" y="205539"/>
                </a:lnTo>
                <a:lnTo>
                  <a:pt x="7355405" y="204725"/>
                </a:lnTo>
                <a:lnTo>
                  <a:pt x="7398217" y="208610"/>
                </a:lnTo>
                <a:lnTo>
                  <a:pt x="7440106" y="217739"/>
                </a:lnTo>
                <a:lnTo>
                  <a:pt x="7480921" y="232657"/>
                </a:lnTo>
                <a:lnTo>
                  <a:pt x="7520514" y="253910"/>
                </a:lnTo>
                <a:lnTo>
                  <a:pt x="7559726" y="282190"/>
                </a:lnTo>
                <a:lnTo>
                  <a:pt x="7597932" y="312158"/>
                </a:lnTo>
                <a:lnTo>
                  <a:pt x="7637644" y="338588"/>
                </a:lnTo>
                <a:lnTo>
                  <a:pt x="7681375" y="356255"/>
                </a:lnTo>
                <a:lnTo>
                  <a:pt x="7720839" y="361217"/>
                </a:lnTo>
                <a:lnTo>
                  <a:pt x="8656733" y="361217"/>
                </a:lnTo>
                <a:lnTo>
                  <a:pt x="8677527" y="389872"/>
                </a:lnTo>
                <a:lnTo>
                  <a:pt x="8707040" y="427132"/>
                </a:lnTo>
                <a:lnTo>
                  <a:pt x="8737300" y="460958"/>
                </a:lnTo>
                <a:close/>
              </a:path>
              <a:path w="10287000" h="756284">
                <a:moveTo>
                  <a:pt x="2763005" y="361726"/>
                </a:moveTo>
                <a:lnTo>
                  <a:pt x="1952451" y="361726"/>
                </a:lnTo>
                <a:lnTo>
                  <a:pt x="1995431" y="359422"/>
                </a:lnTo>
                <a:lnTo>
                  <a:pt x="2038540" y="353101"/>
                </a:lnTo>
                <a:lnTo>
                  <a:pt x="2081764" y="343465"/>
                </a:lnTo>
                <a:lnTo>
                  <a:pt x="2124869" y="331275"/>
                </a:lnTo>
                <a:lnTo>
                  <a:pt x="2167951" y="317202"/>
                </a:lnTo>
                <a:lnTo>
                  <a:pt x="2210887" y="301977"/>
                </a:lnTo>
                <a:lnTo>
                  <a:pt x="2296045" y="270934"/>
                </a:lnTo>
                <a:lnTo>
                  <a:pt x="2338130" y="256548"/>
                </a:lnTo>
                <a:lnTo>
                  <a:pt x="2379793" y="243874"/>
                </a:lnTo>
                <a:lnTo>
                  <a:pt x="2420967" y="233628"/>
                </a:lnTo>
                <a:lnTo>
                  <a:pt x="2461582" y="226526"/>
                </a:lnTo>
                <a:lnTo>
                  <a:pt x="2501569" y="223283"/>
                </a:lnTo>
                <a:lnTo>
                  <a:pt x="2540861" y="224617"/>
                </a:lnTo>
                <a:lnTo>
                  <a:pt x="2579387" y="231242"/>
                </a:lnTo>
                <a:lnTo>
                  <a:pt x="2617081" y="243875"/>
                </a:lnTo>
                <a:lnTo>
                  <a:pt x="2653872" y="263232"/>
                </a:lnTo>
                <a:lnTo>
                  <a:pt x="2691373" y="291673"/>
                </a:lnTo>
                <a:lnTo>
                  <a:pt x="2725563" y="324328"/>
                </a:lnTo>
                <a:lnTo>
                  <a:pt x="2758956" y="358070"/>
                </a:lnTo>
                <a:lnTo>
                  <a:pt x="2763005" y="361726"/>
                </a:lnTo>
                <a:close/>
              </a:path>
              <a:path w="10287000" h="756284">
                <a:moveTo>
                  <a:pt x="10287000" y="584513"/>
                </a:moveTo>
                <a:lnTo>
                  <a:pt x="8994194" y="584513"/>
                </a:lnTo>
                <a:lnTo>
                  <a:pt x="9040442" y="581780"/>
                </a:lnTo>
                <a:lnTo>
                  <a:pt x="9084254" y="570552"/>
                </a:lnTo>
                <a:lnTo>
                  <a:pt x="9124298" y="550127"/>
                </a:lnTo>
                <a:lnTo>
                  <a:pt x="9159243" y="519802"/>
                </a:lnTo>
                <a:lnTo>
                  <a:pt x="9185920" y="483146"/>
                </a:lnTo>
                <a:lnTo>
                  <a:pt x="9207258" y="442449"/>
                </a:lnTo>
                <a:lnTo>
                  <a:pt x="9226434" y="400287"/>
                </a:lnTo>
                <a:lnTo>
                  <a:pt x="9246623" y="359239"/>
                </a:lnTo>
                <a:lnTo>
                  <a:pt x="9270998" y="321883"/>
                </a:lnTo>
                <a:lnTo>
                  <a:pt x="9302737" y="290798"/>
                </a:lnTo>
                <a:lnTo>
                  <a:pt x="9367776" y="262185"/>
                </a:lnTo>
                <a:lnTo>
                  <a:pt x="9401622" y="259952"/>
                </a:lnTo>
                <a:lnTo>
                  <a:pt x="9436245" y="264327"/>
                </a:lnTo>
                <a:lnTo>
                  <a:pt x="9507507" y="288570"/>
                </a:lnTo>
                <a:lnTo>
                  <a:pt x="9543985" y="306275"/>
                </a:lnTo>
                <a:lnTo>
                  <a:pt x="9580923" y="326258"/>
                </a:lnTo>
                <a:lnTo>
                  <a:pt x="9611264" y="343480"/>
                </a:lnTo>
                <a:lnTo>
                  <a:pt x="9655855" y="368736"/>
                </a:lnTo>
                <a:lnTo>
                  <a:pt x="9693690" y="389067"/>
                </a:lnTo>
                <a:lnTo>
                  <a:pt x="9731666" y="407349"/>
                </a:lnTo>
                <a:lnTo>
                  <a:pt x="9769701" y="422501"/>
                </a:lnTo>
                <a:lnTo>
                  <a:pt x="9807717" y="433441"/>
                </a:lnTo>
                <a:lnTo>
                  <a:pt x="9845633" y="439086"/>
                </a:lnTo>
                <a:lnTo>
                  <a:pt x="10287000" y="439086"/>
                </a:lnTo>
                <a:lnTo>
                  <a:pt x="10287000" y="584513"/>
                </a:lnTo>
                <a:close/>
              </a:path>
              <a:path w="10287000" h="756284">
                <a:moveTo>
                  <a:pt x="10287000" y="439086"/>
                </a:moveTo>
                <a:lnTo>
                  <a:pt x="9845633" y="439086"/>
                </a:lnTo>
                <a:lnTo>
                  <a:pt x="9883370" y="438356"/>
                </a:lnTo>
                <a:lnTo>
                  <a:pt x="9920848" y="430168"/>
                </a:lnTo>
                <a:lnTo>
                  <a:pt x="9962060" y="410952"/>
                </a:lnTo>
                <a:lnTo>
                  <a:pt x="9999201" y="384344"/>
                </a:lnTo>
                <a:lnTo>
                  <a:pt x="10034249" y="353544"/>
                </a:lnTo>
                <a:lnTo>
                  <a:pt x="10068779" y="322125"/>
                </a:lnTo>
                <a:lnTo>
                  <a:pt x="10104973" y="293100"/>
                </a:lnTo>
                <a:lnTo>
                  <a:pt x="10144609" y="269855"/>
                </a:lnTo>
                <a:lnTo>
                  <a:pt x="10169321" y="266616"/>
                </a:lnTo>
                <a:lnTo>
                  <a:pt x="10209225" y="270668"/>
                </a:lnTo>
                <a:lnTo>
                  <a:pt x="10261017" y="280632"/>
                </a:lnTo>
                <a:lnTo>
                  <a:pt x="10287000" y="286871"/>
                </a:lnTo>
                <a:lnTo>
                  <a:pt x="10287000" y="439086"/>
                </a:lnTo>
                <a:close/>
              </a:path>
              <a:path w="10287000" h="756284">
                <a:moveTo>
                  <a:pt x="2822559" y="409817"/>
                </a:moveTo>
                <a:lnTo>
                  <a:pt x="779525" y="409817"/>
                </a:lnTo>
                <a:lnTo>
                  <a:pt x="827200" y="408766"/>
                </a:lnTo>
                <a:lnTo>
                  <a:pt x="874811" y="404790"/>
                </a:lnTo>
                <a:lnTo>
                  <a:pt x="922358" y="398303"/>
                </a:lnTo>
                <a:lnTo>
                  <a:pt x="969841" y="389718"/>
                </a:lnTo>
                <a:lnTo>
                  <a:pt x="1017260" y="379449"/>
                </a:lnTo>
                <a:lnTo>
                  <a:pt x="1064615" y="367908"/>
                </a:lnTo>
                <a:lnTo>
                  <a:pt x="1156193" y="343465"/>
                </a:lnTo>
                <a:lnTo>
                  <a:pt x="1253392" y="317299"/>
                </a:lnTo>
                <a:lnTo>
                  <a:pt x="1300425" y="305602"/>
                </a:lnTo>
                <a:lnTo>
                  <a:pt x="1347394" y="295113"/>
                </a:lnTo>
                <a:lnTo>
                  <a:pt x="1394298" y="286247"/>
                </a:lnTo>
                <a:lnTo>
                  <a:pt x="1441138" y="279416"/>
                </a:lnTo>
                <a:lnTo>
                  <a:pt x="1487913" y="275035"/>
                </a:lnTo>
                <a:lnTo>
                  <a:pt x="1534623" y="273515"/>
                </a:lnTo>
                <a:lnTo>
                  <a:pt x="1581268" y="275271"/>
                </a:lnTo>
                <a:lnTo>
                  <a:pt x="1627849" y="280715"/>
                </a:lnTo>
                <a:lnTo>
                  <a:pt x="1674364" y="290262"/>
                </a:lnTo>
                <a:lnTo>
                  <a:pt x="1721511" y="304224"/>
                </a:lnTo>
                <a:lnTo>
                  <a:pt x="1814566" y="336629"/>
                </a:lnTo>
                <a:lnTo>
                  <a:pt x="1861583" y="350359"/>
                </a:lnTo>
                <a:lnTo>
                  <a:pt x="1909668" y="359298"/>
                </a:lnTo>
                <a:lnTo>
                  <a:pt x="1952451" y="361726"/>
                </a:lnTo>
                <a:lnTo>
                  <a:pt x="2763005" y="361726"/>
                </a:lnTo>
                <a:lnTo>
                  <a:pt x="2794066" y="389770"/>
                </a:lnTo>
                <a:lnTo>
                  <a:pt x="2822559" y="409817"/>
                </a:lnTo>
                <a:close/>
              </a:path>
            </a:pathLst>
          </a:custGeom>
          <a:solidFill>
            <a:srgbClr val="788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676" y="14558689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103" y="690097"/>
                </a:moveTo>
                <a:lnTo>
                  <a:pt x="1737205" y="689715"/>
                </a:lnTo>
                <a:lnTo>
                  <a:pt x="1715094" y="687801"/>
                </a:lnTo>
                <a:lnTo>
                  <a:pt x="1696748" y="686654"/>
                </a:lnTo>
                <a:lnTo>
                  <a:pt x="336678" y="686654"/>
                </a:lnTo>
                <a:lnTo>
                  <a:pt x="243952" y="688754"/>
                </a:lnTo>
                <a:lnTo>
                  <a:pt x="195500" y="687998"/>
                </a:lnTo>
                <a:lnTo>
                  <a:pt x="148061" y="683031"/>
                </a:lnTo>
                <a:lnTo>
                  <a:pt x="103438" y="671598"/>
                </a:lnTo>
                <a:lnTo>
                  <a:pt x="63435" y="651444"/>
                </a:lnTo>
                <a:lnTo>
                  <a:pt x="23653" y="611966"/>
                </a:lnTo>
                <a:lnTo>
                  <a:pt x="0" y="552334"/>
                </a:lnTo>
                <a:lnTo>
                  <a:pt x="1942" y="508154"/>
                </a:lnTo>
                <a:lnTo>
                  <a:pt x="18718" y="468407"/>
                </a:lnTo>
                <a:lnTo>
                  <a:pt x="50137" y="439543"/>
                </a:lnTo>
                <a:lnTo>
                  <a:pt x="89583" y="426910"/>
                </a:lnTo>
                <a:lnTo>
                  <a:pt x="110556" y="425180"/>
                </a:lnTo>
                <a:lnTo>
                  <a:pt x="131611" y="425483"/>
                </a:lnTo>
                <a:lnTo>
                  <a:pt x="169450" y="429832"/>
                </a:lnTo>
                <a:lnTo>
                  <a:pt x="206106" y="439883"/>
                </a:lnTo>
                <a:lnTo>
                  <a:pt x="239282" y="456785"/>
                </a:lnTo>
                <a:lnTo>
                  <a:pt x="266679" y="481688"/>
                </a:lnTo>
                <a:lnTo>
                  <a:pt x="248959" y="448808"/>
                </a:lnTo>
                <a:lnTo>
                  <a:pt x="241458" y="409119"/>
                </a:lnTo>
                <a:lnTo>
                  <a:pt x="242931" y="365051"/>
                </a:lnTo>
                <a:lnTo>
                  <a:pt x="252138" y="319033"/>
                </a:lnTo>
                <a:lnTo>
                  <a:pt x="267837" y="273491"/>
                </a:lnTo>
                <a:lnTo>
                  <a:pt x="288784" y="230856"/>
                </a:lnTo>
                <a:lnTo>
                  <a:pt x="313738" y="193554"/>
                </a:lnTo>
                <a:lnTo>
                  <a:pt x="341457" y="164016"/>
                </a:lnTo>
                <a:lnTo>
                  <a:pt x="398721" y="138950"/>
                </a:lnTo>
                <a:lnTo>
                  <a:pt x="445810" y="136536"/>
                </a:lnTo>
                <a:lnTo>
                  <a:pt x="503532" y="138163"/>
                </a:lnTo>
                <a:lnTo>
                  <a:pt x="563454" y="144569"/>
                </a:lnTo>
                <a:lnTo>
                  <a:pt x="617142" y="156494"/>
                </a:lnTo>
                <a:lnTo>
                  <a:pt x="656165" y="174676"/>
                </a:lnTo>
                <a:lnTo>
                  <a:pt x="672087" y="199852"/>
                </a:lnTo>
                <a:lnTo>
                  <a:pt x="676195" y="159201"/>
                </a:lnTo>
                <a:lnTo>
                  <a:pt x="691376" y="121068"/>
                </a:lnTo>
                <a:lnTo>
                  <a:pt x="715240" y="86862"/>
                </a:lnTo>
                <a:lnTo>
                  <a:pt x="745393" y="57991"/>
                </a:lnTo>
                <a:lnTo>
                  <a:pt x="778866" y="35232"/>
                </a:lnTo>
                <a:lnTo>
                  <a:pt x="814016" y="18315"/>
                </a:lnTo>
                <a:lnTo>
                  <a:pt x="850445" y="6931"/>
                </a:lnTo>
                <a:lnTo>
                  <a:pt x="934638" y="0"/>
                </a:lnTo>
                <a:lnTo>
                  <a:pt x="981548" y="6229"/>
                </a:lnTo>
                <a:lnTo>
                  <a:pt x="1027741" y="18886"/>
                </a:lnTo>
                <a:lnTo>
                  <a:pt x="1072477" y="37401"/>
                </a:lnTo>
                <a:lnTo>
                  <a:pt x="1115013" y="61204"/>
                </a:lnTo>
                <a:lnTo>
                  <a:pt x="1154608" y="89724"/>
                </a:lnTo>
                <a:lnTo>
                  <a:pt x="1190521" y="122393"/>
                </a:lnTo>
                <a:lnTo>
                  <a:pt x="1222011" y="158641"/>
                </a:lnTo>
                <a:lnTo>
                  <a:pt x="1247091" y="120387"/>
                </a:lnTo>
                <a:lnTo>
                  <a:pt x="1278252" y="90177"/>
                </a:lnTo>
                <a:lnTo>
                  <a:pt x="1314209" y="67838"/>
                </a:lnTo>
                <a:lnTo>
                  <a:pt x="1353679" y="53193"/>
                </a:lnTo>
                <a:lnTo>
                  <a:pt x="1395377" y="46070"/>
                </a:lnTo>
                <a:lnTo>
                  <a:pt x="1438020" y="46293"/>
                </a:lnTo>
                <a:lnTo>
                  <a:pt x="1480324" y="53687"/>
                </a:lnTo>
                <a:lnTo>
                  <a:pt x="1521005" y="68077"/>
                </a:lnTo>
                <a:lnTo>
                  <a:pt x="1558780" y="89290"/>
                </a:lnTo>
                <a:lnTo>
                  <a:pt x="1592364" y="117149"/>
                </a:lnTo>
                <a:lnTo>
                  <a:pt x="1620474" y="151481"/>
                </a:lnTo>
                <a:lnTo>
                  <a:pt x="1641591" y="192302"/>
                </a:lnTo>
                <a:lnTo>
                  <a:pt x="1653808" y="236599"/>
                </a:lnTo>
                <a:lnTo>
                  <a:pt x="1657166" y="282533"/>
                </a:lnTo>
                <a:lnTo>
                  <a:pt x="1651710" y="328266"/>
                </a:lnTo>
                <a:lnTo>
                  <a:pt x="1637483" y="371957"/>
                </a:lnTo>
                <a:lnTo>
                  <a:pt x="1614529" y="411770"/>
                </a:lnTo>
                <a:lnTo>
                  <a:pt x="1659315" y="387441"/>
                </a:lnTo>
                <a:lnTo>
                  <a:pt x="1708730" y="374977"/>
                </a:lnTo>
                <a:lnTo>
                  <a:pt x="1759307" y="375471"/>
                </a:lnTo>
                <a:lnTo>
                  <a:pt x="1807583" y="390014"/>
                </a:lnTo>
                <a:lnTo>
                  <a:pt x="1849165" y="419149"/>
                </a:lnTo>
                <a:lnTo>
                  <a:pt x="1879803" y="459716"/>
                </a:lnTo>
                <a:lnTo>
                  <a:pt x="1896403" y="507301"/>
                </a:lnTo>
                <a:lnTo>
                  <a:pt x="1895867" y="557487"/>
                </a:lnTo>
                <a:lnTo>
                  <a:pt x="1880878" y="598340"/>
                </a:lnTo>
                <a:lnTo>
                  <a:pt x="1855177" y="633663"/>
                </a:lnTo>
                <a:lnTo>
                  <a:pt x="1821538" y="662563"/>
                </a:lnTo>
                <a:lnTo>
                  <a:pt x="1782734" y="684146"/>
                </a:lnTo>
                <a:lnTo>
                  <a:pt x="1776807" y="686654"/>
                </a:lnTo>
                <a:lnTo>
                  <a:pt x="1759103" y="690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8240" y="13171729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132" y="690099"/>
                </a:moveTo>
                <a:lnTo>
                  <a:pt x="1737240" y="689710"/>
                </a:lnTo>
                <a:lnTo>
                  <a:pt x="1715131" y="687762"/>
                </a:lnTo>
                <a:lnTo>
                  <a:pt x="1696785" y="686594"/>
                </a:lnTo>
                <a:lnTo>
                  <a:pt x="336716" y="686594"/>
                </a:lnTo>
                <a:lnTo>
                  <a:pt x="243971" y="688716"/>
                </a:lnTo>
                <a:lnTo>
                  <a:pt x="195501" y="687979"/>
                </a:lnTo>
                <a:lnTo>
                  <a:pt x="148043" y="683031"/>
                </a:lnTo>
                <a:lnTo>
                  <a:pt x="103405" y="671613"/>
                </a:lnTo>
                <a:lnTo>
                  <a:pt x="63396" y="651465"/>
                </a:lnTo>
                <a:lnTo>
                  <a:pt x="23656" y="611985"/>
                </a:lnTo>
                <a:lnTo>
                  <a:pt x="0" y="552321"/>
                </a:lnTo>
                <a:lnTo>
                  <a:pt x="1963" y="508142"/>
                </a:lnTo>
                <a:lnTo>
                  <a:pt x="18750" y="468409"/>
                </a:lnTo>
                <a:lnTo>
                  <a:pt x="50177" y="439550"/>
                </a:lnTo>
                <a:lnTo>
                  <a:pt x="89643" y="426926"/>
                </a:lnTo>
                <a:lnTo>
                  <a:pt x="110595" y="425196"/>
                </a:lnTo>
                <a:lnTo>
                  <a:pt x="131636" y="425498"/>
                </a:lnTo>
                <a:lnTo>
                  <a:pt x="169483" y="429844"/>
                </a:lnTo>
                <a:lnTo>
                  <a:pt x="206150" y="439896"/>
                </a:lnTo>
                <a:lnTo>
                  <a:pt x="239346" y="456800"/>
                </a:lnTo>
                <a:lnTo>
                  <a:pt x="266784" y="481703"/>
                </a:lnTo>
                <a:lnTo>
                  <a:pt x="249042" y="448824"/>
                </a:lnTo>
                <a:lnTo>
                  <a:pt x="241519" y="409136"/>
                </a:lnTo>
                <a:lnTo>
                  <a:pt x="242974" y="365069"/>
                </a:lnTo>
                <a:lnTo>
                  <a:pt x="252165" y="319049"/>
                </a:lnTo>
                <a:lnTo>
                  <a:pt x="267851" y="273506"/>
                </a:lnTo>
                <a:lnTo>
                  <a:pt x="288791" y="230869"/>
                </a:lnTo>
                <a:lnTo>
                  <a:pt x="313744" y="193566"/>
                </a:lnTo>
                <a:lnTo>
                  <a:pt x="341469" y="164026"/>
                </a:lnTo>
                <a:lnTo>
                  <a:pt x="398730" y="138961"/>
                </a:lnTo>
                <a:lnTo>
                  <a:pt x="445814" y="136547"/>
                </a:lnTo>
                <a:lnTo>
                  <a:pt x="503539" y="138174"/>
                </a:lnTo>
                <a:lnTo>
                  <a:pt x="563469" y="144582"/>
                </a:lnTo>
                <a:lnTo>
                  <a:pt x="617167" y="156508"/>
                </a:lnTo>
                <a:lnTo>
                  <a:pt x="656197" y="174690"/>
                </a:lnTo>
                <a:lnTo>
                  <a:pt x="672124" y="199869"/>
                </a:lnTo>
                <a:lnTo>
                  <a:pt x="676229" y="159216"/>
                </a:lnTo>
                <a:lnTo>
                  <a:pt x="691409" y="121085"/>
                </a:lnTo>
                <a:lnTo>
                  <a:pt x="715272" y="86879"/>
                </a:lnTo>
                <a:lnTo>
                  <a:pt x="745426" y="58006"/>
                </a:lnTo>
                <a:lnTo>
                  <a:pt x="778901" y="35244"/>
                </a:lnTo>
                <a:lnTo>
                  <a:pt x="814050" y="18327"/>
                </a:lnTo>
                <a:lnTo>
                  <a:pt x="850476" y="6946"/>
                </a:lnTo>
                <a:lnTo>
                  <a:pt x="934650" y="0"/>
                </a:lnTo>
                <a:lnTo>
                  <a:pt x="981553" y="6219"/>
                </a:lnTo>
                <a:lnTo>
                  <a:pt x="1027747" y="18875"/>
                </a:lnTo>
                <a:lnTo>
                  <a:pt x="1072488" y="37394"/>
                </a:lnTo>
                <a:lnTo>
                  <a:pt x="1115032" y="61205"/>
                </a:lnTo>
                <a:lnTo>
                  <a:pt x="1154636" y="89735"/>
                </a:lnTo>
                <a:lnTo>
                  <a:pt x="1190555" y="122411"/>
                </a:lnTo>
                <a:lnTo>
                  <a:pt x="1222048" y="158661"/>
                </a:lnTo>
                <a:lnTo>
                  <a:pt x="1247128" y="120405"/>
                </a:lnTo>
                <a:lnTo>
                  <a:pt x="1278289" y="90193"/>
                </a:lnTo>
                <a:lnTo>
                  <a:pt x="1314245" y="67852"/>
                </a:lnTo>
                <a:lnTo>
                  <a:pt x="1353712" y="53206"/>
                </a:lnTo>
                <a:lnTo>
                  <a:pt x="1395407" y="46079"/>
                </a:lnTo>
                <a:lnTo>
                  <a:pt x="1438046" y="46298"/>
                </a:lnTo>
                <a:lnTo>
                  <a:pt x="1480343" y="53686"/>
                </a:lnTo>
                <a:lnTo>
                  <a:pt x="1521016" y="68069"/>
                </a:lnTo>
                <a:lnTo>
                  <a:pt x="1558779" y="89271"/>
                </a:lnTo>
                <a:lnTo>
                  <a:pt x="1592349" y="117118"/>
                </a:lnTo>
                <a:lnTo>
                  <a:pt x="1620441" y="151434"/>
                </a:lnTo>
                <a:lnTo>
                  <a:pt x="1641565" y="192261"/>
                </a:lnTo>
                <a:lnTo>
                  <a:pt x="1653796" y="236572"/>
                </a:lnTo>
                <a:lnTo>
                  <a:pt x="1657177" y="282522"/>
                </a:lnTo>
                <a:lnTo>
                  <a:pt x="1651749" y="328269"/>
                </a:lnTo>
                <a:lnTo>
                  <a:pt x="1637555" y="371971"/>
                </a:lnTo>
                <a:lnTo>
                  <a:pt x="1614635" y="411784"/>
                </a:lnTo>
                <a:lnTo>
                  <a:pt x="1659364" y="387457"/>
                </a:lnTo>
                <a:lnTo>
                  <a:pt x="1708743" y="374985"/>
                </a:lnTo>
                <a:lnTo>
                  <a:pt x="1759314" y="375458"/>
                </a:lnTo>
                <a:lnTo>
                  <a:pt x="1807620" y="389965"/>
                </a:lnTo>
                <a:lnTo>
                  <a:pt x="1849182" y="419106"/>
                </a:lnTo>
                <a:lnTo>
                  <a:pt x="1879801" y="459698"/>
                </a:lnTo>
                <a:lnTo>
                  <a:pt x="1896401" y="507306"/>
                </a:lnTo>
                <a:lnTo>
                  <a:pt x="1895904" y="557498"/>
                </a:lnTo>
                <a:lnTo>
                  <a:pt x="1880911" y="598351"/>
                </a:lnTo>
                <a:lnTo>
                  <a:pt x="1855199" y="633674"/>
                </a:lnTo>
                <a:lnTo>
                  <a:pt x="1821538" y="662575"/>
                </a:lnTo>
                <a:lnTo>
                  <a:pt x="1782702" y="684161"/>
                </a:lnTo>
                <a:lnTo>
                  <a:pt x="1776827" y="686594"/>
                </a:lnTo>
                <a:lnTo>
                  <a:pt x="1759132" y="69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31060" y="13079654"/>
            <a:ext cx="1896745" cy="690245"/>
          </a:xfrm>
          <a:custGeom>
            <a:avLst/>
            <a:gdLst/>
            <a:ahLst/>
            <a:cxnLst/>
            <a:rect l="l" t="t" r="r" b="b"/>
            <a:pathLst>
              <a:path w="1896745" h="690244">
                <a:moveTo>
                  <a:pt x="1759054" y="690071"/>
                </a:moveTo>
                <a:lnTo>
                  <a:pt x="1737157" y="689684"/>
                </a:lnTo>
                <a:lnTo>
                  <a:pt x="1715046" y="687753"/>
                </a:lnTo>
                <a:lnTo>
                  <a:pt x="1696700" y="686594"/>
                </a:lnTo>
                <a:lnTo>
                  <a:pt x="336631" y="686594"/>
                </a:lnTo>
                <a:lnTo>
                  <a:pt x="243939" y="688716"/>
                </a:lnTo>
                <a:lnTo>
                  <a:pt x="195485" y="687979"/>
                </a:lnTo>
                <a:lnTo>
                  <a:pt x="148037" y="683031"/>
                </a:lnTo>
                <a:lnTo>
                  <a:pt x="103405" y="671613"/>
                </a:lnTo>
                <a:lnTo>
                  <a:pt x="63398" y="651465"/>
                </a:lnTo>
                <a:lnTo>
                  <a:pt x="23618" y="611984"/>
                </a:lnTo>
                <a:lnTo>
                  <a:pt x="0" y="552319"/>
                </a:lnTo>
                <a:lnTo>
                  <a:pt x="1954" y="508133"/>
                </a:lnTo>
                <a:lnTo>
                  <a:pt x="18715" y="468380"/>
                </a:lnTo>
                <a:lnTo>
                  <a:pt x="50092" y="439482"/>
                </a:lnTo>
                <a:lnTo>
                  <a:pt x="89601" y="426917"/>
                </a:lnTo>
                <a:lnTo>
                  <a:pt x="110582" y="425195"/>
                </a:lnTo>
                <a:lnTo>
                  <a:pt x="131637" y="425498"/>
                </a:lnTo>
                <a:lnTo>
                  <a:pt x="169444" y="429844"/>
                </a:lnTo>
                <a:lnTo>
                  <a:pt x="206101" y="439896"/>
                </a:lnTo>
                <a:lnTo>
                  <a:pt x="239292" y="456800"/>
                </a:lnTo>
                <a:lnTo>
                  <a:pt x="266699" y="481703"/>
                </a:lnTo>
                <a:lnTo>
                  <a:pt x="248959" y="448824"/>
                </a:lnTo>
                <a:lnTo>
                  <a:pt x="241443" y="409136"/>
                </a:lnTo>
                <a:lnTo>
                  <a:pt x="242907" y="365067"/>
                </a:lnTo>
                <a:lnTo>
                  <a:pt x="252110" y="319048"/>
                </a:lnTo>
                <a:lnTo>
                  <a:pt x="267809" y="273505"/>
                </a:lnTo>
                <a:lnTo>
                  <a:pt x="288762" y="230868"/>
                </a:lnTo>
                <a:lnTo>
                  <a:pt x="313727" y="193565"/>
                </a:lnTo>
                <a:lnTo>
                  <a:pt x="341462" y="164026"/>
                </a:lnTo>
                <a:lnTo>
                  <a:pt x="398721" y="138961"/>
                </a:lnTo>
                <a:lnTo>
                  <a:pt x="445791" y="136547"/>
                </a:lnTo>
                <a:lnTo>
                  <a:pt x="503499" y="138174"/>
                </a:lnTo>
                <a:lnTo>
                  <a:pt x="563412" y="144582"/>
                </a:lnTo>
                <a:lnTo>
                  <a:pt x="617096" y="156508"/>
                </a:lnTo>
                <a:lnTo>
                  <a:pt x="656116" y="174690"/>
                </a:lnTo>
                <a:lnTo>
                  <a:pt x="672039" y="199869"/>
                </a:lnTo>
                <a:lnTo>
                  <a:pt x="676147" y="159216"/>
                </a:lnTo>
                <a:lnTo>
                  <a:pt x="691332" y="121085"/>
                </a:lnTo>
                <a:lnTo>
                  <a:pt x="715201" y="86879"/>
                </a:lnTo>
                <a:lnTo>
                  <a:pt x="745359" y="58006"/>
                </a:lnTo>
                <a:lnTo>
                  <a:pt x="778823" y="35234"/>
                </a:lnTo>
                <a:lnTo>
                  <a:pt x="813970" y="18301"/>
                </a:lnTo>
                <a:lnTo>
                  <a:pt x="850399" y="6916"/>
                </a:lnTo>
                <a:lnTo>
                  <a:pt x="934599" y="0"/>
                </a:lnTo>
                <a:lnTo>
                  <a:pt x="981515" y="6219"/>
                </a:lnTo>
                <a:lnTo>
                  <a:pt x="1027716" y="18875"/>
                </a:lnTo>
                <a:lnTo>
                  <a:pt x="1072459" y="37394"/>
                </a:lnTo>
                <a:lnTo>
                  <a:pt x="1115001" y="61205"/>
                </a:lnTo>
                <a:lnTo>
                  <a:pt x="1154597" y="89735"/>
                </a:lnTo>
                <a:lnTo>
                  <a:pt x="1190505" y="122411"/>
                </a:lnTo>
                <a:lnTo>
                  <a:pt x="1221980" y="158661"/>
                </a:lnTo>
                <a:lnTo>
                  <a:pt x="1247072" y="120404"/>
                </a:lnTo>
                <a:lnTo>
                  <a:pt x="1278239" y="90193"/>
                </a:lnTo>
                <a:lnTo>
                  <a:pt x="1314198" y="67851"/>
                </a:lnTo>
                <a:lnTo>
                  <a:pt x="1353666" y="53205"/>
                </a:lnTo>
                <a:lnTo>
                  <a:pt x="1395360" y="46078"/>
                </a:lnTo>
                <a:lnTo>
                  <a:pt x="1437997" y="46297"/>
                </a:lnTo>
                <a:lnTo>
                  <a:pt x="1480294" y="53685"/>
                </a:lnTo>
                <a:lnTo>
                  <a:pt x="1520969" y="68068"/>
                </a:lnTo>
                <a:lnTo>
                  <a:pt x="1558737" y="89270"/>
                </a:lnTo>
                <a:lnTo>
                  <a:pt x="1592317" y="117116"/>
                </a:lnTo>
                <a:lnTo>
                  <a:pt x="1620425" y="151432"/>
                </a:lnTo>
                <a:lnTo>
                  <a:pt x="1641550" y="192256"/>
                </a:lnTo>
                <a:lnTo>
                  <a:pt x="1653781" y="236556"/>
                </a:lnTo>
                <a:lnTo>
                  <a:pt x="1657159" y="282496"/>
                </a:lnTo>
                <a:lnTo>
                  <a:pt x="1651720" y="328238"/>
                </a:lnTo>
                <a:lnTo>
                  <a:pt x="1637505" y="371947"/>
                </a:lnTo>
                <a:lnTo>
                  <a:pt x="1614550" y="411784"/>
                </a:lnTo>
                <a:lnTo>
                  <a:pt x="1659318" y="387476"/>
                </a:lnTo>
                <a:lnTo>
                  <a:pt x="1708697" y="374985"/>
                </a:lnTo>
                <a:lnTo>
                  <a:pt x="1759248" y="375439"/>
                </a:lnTo>
                <a:lnTo>
                  <a:pt x="1807535" y="389965"/>
                </a:lnTo>
                <a:lnTo>
                  <a:pt x="1849108" y="419106"/>
                </a:lnTo>
                <a:lnTo>
                  <a:pt x="1879740" y="459697"/>
                </a:lnTo>
                <a:lnTo>
                  <a:pt x="1896362" y="507305"/>
                </a:lnTo>
                <a:lnTo>
                  <a:pt x="1895906" y="557498"/>
                </a:lnTo>
                <a:lnTo>
                  <a:pt x="1880903" y="598341"/>
                </a:lnTo>
                <a:lnTo>
                  <a:pt x="1855174" y="633648"/>
                </a:lnTo>
                <a:lnTo>
                  <a:pt x="1821510" y="662546"/>
                </a:lnTo>
                <a:lnTo>
                  <a:pt x="1782703" y="684161"/>
                </a:lnTo>
                <a:lnTo>
                  <a:pt x="1776759" y="686594"/>
                </a:lnTo>
                <a:lnTo>
                  <a:pt x="1759054" y="69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297685" y="14414451"/>
            <a:ext cx="2050414" cy="2448560"/>
            <a:chOff x="6297685" y="14414451"/>
            <a:chExt cx="2050414" cy="2448560"/>
          </a:xfrm>
        </p:grpSpPr>
        <p:sp>
          <p:nvSpPr>
            <p:cNvPr id="10" name="object 10"/>
            <p:cNvSpPr/>
            <p:nvPr/>
          </p:nvSpPr>
          <p:spPr>
            <a:xfrm>
              <a:off x="6451232" y="14414451"/>
              <a:ext cx="1896745" cy="690245"/>
            </a:xfrm>
            <a:custGeom>
              <a:avLst/>
              <a:gdLst/>
              <a:ahLst/>
              <a:cxnLst/>
              <a:rect l="l" t="t" r="r" b="b"/>
              <a:pathLst>
                <a:path w="1896745" h="690244">
                  <a:moveTo>
                    <a:pt x="1759071" y="690065"/>
                  </a:moveTo>
                  <a:lnTo>
                    <a:pt x="1737190" y="689679"/>
                  </a:lnTo>
                  <a:lnTo>
                    <a:pt x="1715083" y="687750"/>
                  </a:lnTo>
                  <a:lnTo>
                    <a:pt x="1696707" y="686592"/>
                  </a:lnTo>
                  <a:lnTo>
                    <a:pt x="336639" y="686592"/>
                  </a:lnTo>
                  <a:lnTo>
                    <a:pt x="243916" y="688711"/>
                  </a:lnTo>
                  <a:lnTo>
                    <a:pt x="195466" y="687973"/>
                  </a:lnTo>
                  <a:lnTo>
                    <a:pt x="148029" y="683026"/>
                  </a:lnTo>
                  <a:lnTo>
                    <a:pt x="103407" y="671610"/>
                  </a:lnTo>
                  <a:lnTo>
                    <a:pt x="63405" y="651468"/>
                  </a:lnTo>
                  <a:lnTo>
                    <a:pt x="23609" y="611984"/>
                  </a:lnTo>
                  <a:lnTo>
                    <a:pt x="0" y="552318"/>
                  </a:lnTo>
                  <a:lnTo>
                    <a:pt x="1959" y="508129"/>
                  </a:lnTo>
                  <a:lnTo>
                    <a:pt x="18722" y="468376"/>
                  </a:lnTo>
                  <a:lnTo>
                    <a:pt x="50099" y="439482"/>
                  </a:lnTo>
                  <a:lnTo>
                    <a:pt x="89582" y="426909"/>
                  </a:lnTo>
                  <a:lnTo>
                    <a:pt x="110561" y="425187"/>
                  </a:lnTo>
                  <a:lnTo>
                    <a:pt x="131644" y="425491"/>
                  </a:lnTo>
                  <a:lnTo>
                    <a:pt x="169452" y="429840"/>
                  </a:lnTo>
                  <a:lnTo>
                    <a:pt x="206109" y="439890"/>
                  </a:lnTo>
                  <a:lnTo>
                    <a:pt x="239299" y="456792"/>
                  </a:lnTo>
                  <a:lnTo>
                    <a:pt x="266706" y="481696"/>
                  </a:lnTo>
                  <a:lnTo>
                    <a:pt x="248966" y="448820"/>
                  </a:lnTo>
                  <a:lnTo>
                    <a:pt x="241449" y="409134"/>
                  </a:lnTo>
                  <a:lnTo>
                    <a:pt x="242912" y="365067"/>
                  </a:lnTo>
                  <a:lnTo>
                    <a:pt x="252111" y="319047"/>
                  </a:lnTo>
                  <a:lnTo>
                    <a:pt x="267804" y="273505"/>
                  </a:lnTo>
                  <a:lnTo>
                    <a:pt x="288749" y="230867"/>
                  </a:lnTo>
                  <a:lnTo>
                    <a:pt x="313702" y="193564"/>
                  </a:lnTo>
                  <a:lnTo>
                    <a:pt x="341421" y="164024"/>
                  </a:lnTo>
                  <a:lnTo>
                    <a:pt x="398685" y="138954"/>
                  </a:lnTo>
                  <a:lnTo>
                    <a:pt x="445773" y="136530"/>
                  </a:lnTo>
                  <a:lnTo>
                    <a:pt x="503493" y="138143"/>
                  </a:lnTo>
                  <a:lnTo>
                    <a:pt x="563414" y="144535"/>
                  </a:lnTo>
                  <a:lnTo>
                    <a:pt x="617102" y="156446"/>
                  </a:lnTo>
                  <a:lnTo>
                    <a:pt x="656123" y="174618"/>
                  </a:lnTo>
                  <a:lnTo>
                    <a:pt x="672046" y="199790"/>
                  </a:lnTo>
                  <a:lnTo>
                    <a:pt x="676154" y="159152"/>
                  </a:lnTo>
                  <a:lnTo>
                    <a:pt x="691337" y="121039"/>
                  </a:lnTo>
                  <a:lnTo>
                    <a:pt x="715201" y="86837"/>
                  </a:lnTo>
                  <a:lnTo>
                    <a:pt x="745349" y="57930"/>
                  </a:lnTo>
                  <a:lnTo>
                    <a:pt x="778823" y="35201"/>
                  </a:lnTo>
                  <a:lnTo>
                    <a:pt x="813975" y="18290"/>
                  </a:lnTo>
                  <a:lnTo>
                    <a:pt x="850406" y="6915"/>
                  </a:lnTo>
                  <a:lnTo>
                    <a:pt x="934603" y="0"/>
                  </a:lnTo>
                  <a:lnTo>
                    <a:pt x="981512" y="6218"/>
                  </a:lnTo>
                  <a:lnTo>
                    <a:pt x="1027704" y="18872"/>
                  </a:lnTo>
                  <a:lnTo>
                    <a:pt x="1072438" y="37391"/>
                  </a:lnTo>
                  <a:lnTo>
                    <a:pt x="1114973" y="61201"/>
                  </a:lnTo>
                  <a:lnTo>
                    <a:pt x="1154568" y="89730"/>
                  </a:lnTo>
                  <a:lnTo>
                    <a:pt x="1190480" y="122403"/>
                  </a:lnTo>
                  <a:lnTo>
                    <a:pt x="1221970" y="158649"/>
                  </a:lnTo>
                  <a:lnTo>
                    <a:pt x="1247066" y="120393"/>
                  </a:lnTo>
                  <a:lnTo>
                    <a:pt x="1278237" y="90179"/>
                  </a:lnTo>
                  <a:lnTo>
                    <a:pt x="1314198" y="67833"/>
                  </a:lnTo>
                  <a:lnTo>
                    <a:pt x="1353669" y="53181"/>
                  </a:lnTo>
                  <a:lnTo>
                    <a:pt x="1395364" y="46049"/>
                  </a:lnTo>
                  <a:lnTo>
                    <a:pt x="1438003" y="46264"/>
                  </a:lnTo>
                  <a:lnTo>
                    <a:pt x="1480301" y="53650"/>
                  </a:lnTo>
                  <a:lnTo>
                    <a:pt x="1520976" y="68035"/>
                  </a:lnTo>
                  <a:lnTo>
                    <a:pt x="1558745" y="89244"/>
                  </a:lnTo>
                  <a:lnTo>
                    <a:pt x="1592325" y="117102"/>
                  </a:lnTo>
                  <a:lnTo>
                    <a:pt x="1620433" y="151437"/>
                  </a:lnTo>
                  <a:lnTo>
                    <a:pt x="1641556" y="192263"/>
                  </a:lnTo>
                  <a:lnTo>
                    <a:pt x="1653785" y="236572"/>
                  </a:lnTo>
                  <a:lnTo>
                    <a:pt x="1657160" y="282522"/>
                  </a:lnTo>
                  <a:lnTo>
                    <a:pt x="1651720" y="328268"/>
                  </a:lnTo>
                  <a:lnTo>
                    <a:pt x="1637506" y="371967"/>
                  </a:lnTo>
                  <a:lnTo>
                    <a:pt x="1614557" y="411777"/>
                  </a:lnTo>
                  <a:lnTo>
                    <a:pt x="1659333" y="387445"/>
                  </a:lnTo>
                  <a:lnTo>
                    <a:pt x="1708723" y="374957"/>
                  </a:lnTo>
                  <a:lnTo>
                    <a:pt x="1759277" y="375422"/>
                  </a:lnTo>
                  <a:lnTo>
                    <a:pt x="1807542" y="389952"/>
                  </a:lnTo>
                  <a:lnTo>
                    <a:pt x="1849125" y="419100"/>
                  </a:lnTo>
                  <a:lnTo>
                    <a:pt x="1879771" y="459696"/>
                  </a:lnTo>
                  <a:lnTo>
                    <a:pt x="1896391" y="507305"/>
                  </a:lnTo>
                  <a:lnTo>
                    <a:pt x="1895896" y="557494"/>
                  </a:lnTo>
                  <a:lnTo>
                    <a:pt x="1880874" y="598308"/>
                  </a:lnTo>
                  <a:lnTo>
                    <a:pt x="1855153" y="633610"/>
                  </a:lnTo>
                  <a:lnTo>
                    <a:pt x="1821508" y="662503"/>
                  </a:lnTo>
                  <a:lnTo>
                    <a:pt x="1782711" y="684084"/>
                  </a:lnTo>
                  <a:lnTo>
                    <a:pt x="1776766" y="686592"/>
                  </a:lnTo>
                  <a:lnTo>
                    <a:pt x="1759071" y="690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99845" y="14570213"/>
              <a:ext cx="1407160" cy="2292985"/>
            </a:xfrm>
            <a:custGeom>
              <a:avLst/>
              <a:gdLst/>
              <a:ahLst/>
              <a:cxnLst/>
              <a:rect l="l" t="t" r="r" b="b"/>
              <a:pathLst>
                <a:path w="1407159" h="2292984">
                  <a:moveTo>
                    <a:pt x="0" y="2292562"/>
                  </a:moveTo>
                  <a:lnTo>
                    <a:pt x="1407053" y="2292562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2292562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9845" y="14570213"/>
              <a:ext cx="1407160" cy="142875"/>
            </a:xfrm>
            <a:custGeom>
              <a:avLst/>
              <a:gdLst/>
              <a:ahLst/>
              <a:cxnLst/>
              <a:rect l="l" t="t" r="r" b="b"/>
              <a:pathLst>
                <a:path w="1407159" h="142875">
                  <a:moveTo>
                    <a:pt x="0" y="142258"/>
                  </a:moveTo>
                  <a:lnTo>
                    <a:pt x="1407053" y="142258"/>
                  </a:lnTo>
                  <a:lnTo>
                    <a:pt x="1407053" y="0"/>
                  </a:lnTo>
                  <a:lnTo>
                    <a:pt x="0" y="0"/>
                  </a:lnTo>
                  <a:lnTo>
                    <a:pt x="0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97685" y="14570213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637"/>
                  </a:moveTo>
                  <a:lnTo>
                    <a:pt x="0" y="39637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63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24903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1017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40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719" y="405295"/>
                  </a:lnTo>
                  <a:lnTo>
                    <a:pt x="401840" y="405295"/>
                  </a:lnTo>
                  <a:lnTo>
                    <a:pt x="401840" y="390042"/>
                  </a:lnTo>
                  <a:lnTo>
                    <a:pt x="401840" y="374802"/>
                  </a:lnTo>
                  <a:lnTo>
                    <a:pt x="401840" y="3049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41083" y="1493771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07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05"/>
                  </a:lnTo>
                  <a:lnTo>
                    <a:pt x="345071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31583" y="1491985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39" y="209499"/>
                  </a:lnTo>
                  <a:lnTo>
                    <a:pt x="166039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7138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859"/>
                  </a:moveTo>
                  <a:lnTo>
                    <a:pt x="0" y="374859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85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92481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764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4802"/>
                  </a:lnTo>
                  <a:lnTo>
                    <a:pt x="0" y="405295"/>
                  </a:lnTo>
                  <a:lnTo>
                    <a:pt x="14655" y="405295"/>
                  </a:lnTo>
                  <a:lnTo>
                    <a:pt x="401764" y="405295"/>
                  </a:lnTo>
                  <a:lnTo>
                    <a:pt x="401764" y="390042"/>
                  </a:lnTo>
                  <a:lnTo>
                    <a:pt x="401764" y="374802"/>
                  </a:lnTo>
                  <a:lnTo>
                    <a:pt x="401764" y="3049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23393" y="1493771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07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05"/>
                  </a:lnTo>
                  <a:lnTo>
                    <a:pt x="344995" y="146507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13817" y="1491985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499"/>
                  </a:lnTo>
                  <a:lnTo>
                    <a:pt x="166052" y="209499"/>
                  </a:lnTo>
                  <a:lnTo>
                    <a:pt x="166052" y="374865"/>
                  </a:lnTo>
                  <a:lnTo>
                    <a:pt x="193052" y="374865"/>
                  </a:lnTo>
                  <a:lnTo>
                    <a:pt x="193052" y="209499"/>
                  </a:lnTo>
                  <a:lnTo>
                    <a:pt x="359105" y="209499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4903" y="15468934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1017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1083" y="1548678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761" y="338696"/>
                  </a:lnTo>
                  <a:lnTo>
                    <a:pt x="295998" y="338696"/>
                  </a:lnTo>
                  <a:close/>
                </a:path>
                <a:path w="345440" h="339090">
                  <a:moveTo>
                    <a:pt x="345071" y="146583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69"/>
                  </a:lnTo>
                  <a:lnTo>
                    <a:pt x="345071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31583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07138" y="15468934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92481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3393" y="15486787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696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03"/>
                  </a:lnTo>
                  <a:lnTo>
                    <a:pt x="200685" y="338696"/>
                  </a:lnTo>
                  <a:lnTo>
                    <a:pt x="295922" y="338696"/>
                  </a:lnTo>
                  <a:close/>
                </a:path>
                <a:path w="345440" h="339090">
                  <a:moveTo>
                    <a:pt x="344995" y="146583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69"/>
                  </a:lnTo>
                  <a:lnTo>
                    <a:pt x="344995" y="146583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13817" y="15468943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442"/>
                  </a:moveTo>
                  <a:lnTo>
                    <a:pt x="193052" y="165442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52" y="374929"/>
                  </a:lnTo>
                  <a:lnTo>
                    <a:pt x="193052" y="209550"/>
                  </a:lnTo>
                  <a:lnTo>
                    <a:pt x="359105" y="209550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24903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017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40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451" y="374802"/>
                  </a:lnTo>
                  <a:lnTo>
                    <a:pt x="29451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719" y="404025"/>
                  </a:lnTo>
                  <a:lnTo>
                    <a:pt x="401840" y="404025"/>
                  </a:lnTo>
                  <a:lnTo>
                    <a:pt x="401840" y="388772"/>
                  </a:lnTo>
                  <a:lnTo>
                    <a:pt x="401840" y="374802"/>
                  </a:lnTo>
                  <a:lnTo>
                    <a:pt x="401840" y="29222"/>
                  </a:lnTo>
                  <a:lnTo>
                    <a:pt x="401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4108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98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761" y="338721"/>
                  </a:lnTo>
                  <a:lnTo>
                    <a:pt x="295998" y="338721"/>
                  </a:lnTo>
                  <a:close/>
                </a:path>
                <a:path w="345440" h="339090">
                  <a:moveTo>
                    <a:pt x="345071" y="146532"/>
                  </a:moveTo>
                  <a:lnTo>
                    <a:pt x="252793" y="0"/>
                  </a:lnTo>
                  <a:lnTo>
                    <a:pt x="180657" y="0"/>
                  </a:lnTo>
                  <a:lnTo>
                    <a:pt x="345071" y="262318"/>
                  </a:lnTo>
                  <a:lnTo>
                    <a:pt x="345071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1583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07138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2481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764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75" y="374802"/>
                  </a:lnTo>
                  <a:lnTo>
                    <a:pt x="29375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404025"/>
                  </a:lnTo>
                  <a:lnTo>
                    <a:pt x="14655" y="404025"/>
                  </a:lnTo>
                  <a:lnTo>
                    <a:pt x="401764" y="404025"/>
                  </a:lnTo>
                  <a:lnTo>
                    <a:pt x="401764" y="388772"/>
                  </a:lnTo>
                  <a:lnTo>
                    <a:pt x="401764" y="374802"/>
                  </a:lnTo>
                  <a:lnTo>
                    <a:pt x="401764" y="29222"/>
                  </a:lnTo>
                  <a:lnTo>
                    <a:pt x="40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23393" y="16035909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40" h="339090">
                  <a:moveTo>
                    <a:pt x="295922" y="338721"/>
                  </a:moveTo>
                  <a:lnTo>
                    <a:pt x="83566" y="0"/>
                  </a:lnTo>
                  <a:lnTo>
                    <a:pt x="0" y="0"/>
                  </a:lnTo>
                  <a:lnTo>
                    <a:pt x="0" y="18529"/>
                  </a:lnTo>
                  <a:lnTo>
                    <a:pt x="200685" y="338721"/>
                  </a:lnTo>
                  <a:lnTo>
                    <a:pt x="295922" y="338721"/>
                  </a:lnTo>
                  <a:close/>
                </a:path>
                <a:path w="345440" h="339090">
                  <a:moveTo>
                    <a:pt x="344995" y="146532"/>
                  </a:moveTo>
                  <a:lnTo>
                    <a:pt x="252717" y="0"/>
                  </a:lnTo>
                  <a:lnTo>
                    <a:pt x="180632" y="0"/>
                  </a:lnTo>
                  <a:lnTo>
                    <a:pt x="344995" y="262318"/>
                  </a:lnTo>
                  <a:lnTo>
                    <a:pt x="344995" y="146532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13817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09" h="375284">
                  <a:moveTo>
                    <a:pt x="359105" y="165379"/>
                  </a:moveTo>
                  <a:lnTo>
                    <a:pt x="193052" y="165379"/>
                  </a:lnTo>
                  <a:lnTo>
                    <a:pt x="193052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16"/>
                  </a:lnTo>
                  <a:lnTo>
                    <a:pt x="193052" y="374916"/>
                  </a:lnTo>
                  <a:lnTo>
                    <a:pt x="193052" y="209537"/>
                  </a:lnTo>
                  <a:lnTo>
                    <a:pt x="359105" y="209537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55205" y="16451784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5" h="278765">
                  <a:moveTo>
                    <a:pt x="220649" y="92811"/>
                  </a:moveTo>
                  <a:lnTo>
                    <a:pt x="0" y="92811"/>
                  </a:lnTo>
                  <a:lnTo>
                    <a:pt x="0" y="185648"/>
                  </a:lnTo>
                  <a:lnTo>
                    <a:pt x="220649" y="185648"/>
                  </a:lnTo>
                  <a:lnTo>
                    <a:pt x="220649" y="92811"/>
                  </a:lnTo>
                  <a:close/>
                </a:path>
                <a:path w="551815" h="278765">
                  <a:moveTo>
                    <a:pt x="551688" y="185648"/>
                  </a:moveTo>
                  <a:lnTo>
                    <a:pt x="330949" y="185648"/>
                  </a:lnTo>
                  <a:lnTo>
                    <a:pt x="330949" y="278460"/>
                  </a:lnTo>
                  <a:lnTo>
                    <a:pt x="551688" y="278460"/>
                  </a:lnTo>
                  <a:lnTo>
                    <a:pt x="551688" y="185648"/>
                  </a:lnTo>
                  <a:close/>
                </a:path>
                <a:path w="551815" h="278765">
                  <a:moveTo>
                    <a:pt x="551688" y="0"/>
                  </a:moveTo>
                  <a:lnTo>
                    <a:pt x="330949" y="0"/>
                  </a:lnTo>
                  <a:lnTo>
                    <a:pt x="330949" y="92811"/>
                  </a:lnTo>
                  <a:lnTo>
                    <a:pt x="551688" y="92811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44842" y="16451784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5" h="371475">
                  <a:moveTo>
                    <a:pt x="220662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62" y="92811"/>
                  </a:lnTo>
                  <a:lnTo>
                    <a:pt x="220662" y="0"/>
                  </a:lnTo>
                  <a:close/>
                </a:path>
                <a:path w="563245" h="371475">
                  <a:moveTo>
                    <a:pt x="551675" y="92811"/>
                  </a:moveTo>
                  <a:lnTo>
                    <a:pt x="331012" y="92811"/>
                  </a:lnTo>
                  <a:lnTo>
                    <a:pt x="331012" y="185648"/>
                  </a:lnTo>
                  <a:lnTo>
                    <a:pt x="551675" y="185648"/>
                  </a:lnTo>
                  <a:lnTo>
                    <a:pt x="551675" y="92811"/>
                  </a:lnTo>
                  <a:close/>
                </a:path>
                <a:path w="563245" h="371475">
                  <a:moveTo>
                    <a:pt x="562813" y="278460"/>
                  </a:moveTo>
                  <a:lnTo>
                    <a:pt x="342163" y="278460"/>
                  </a:lnTo>
                  <a:lnTo>
                    <a:pt x="342163" y="371271"/>
                  </a:lnTo>
                  <a:lnTo>
                    <a:pt x="562813" y="371271"/>
                  </a:lnTo>
                  <a:lnTo>
                    <a:pt x="562813" y="27846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65511" y="166374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50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50" y="0"/>
                  </a:lnTo>
                  <a:lnTo>
                    <a:pt x="220650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2578202" y="14570212"/>
            <a:ext cx="1419225" cy="2292985"/>
          </a:xfrm>
          <a:custGeom>
            <a:avLst/>
            <a:gdLst/>
            <a:ahLst/>
            <a:cxnLst/>
            <a:rect l="l" t="t" r="r" b="b"/>
            <a:pathLst>
              <a:path w="1419225" h="2292984">
                <a:moveTo>
                  <a:pt x="0" y="2292631"/>
                </a:moveTo>
                <a:lnTo>
                  <a:pt x="1419132" y="2292631"/>
                </a:lnTo>
                <a:lnTo>
                  <a:pt x="1419132" y="0"/>
                </a:lnTo>
                <a:lnTo>
                  <a:pt x="0" y="0"/>
                </a:lnTo>
                <a:lnTo>
                  <a:pt x="0" y="2292631"/>
                </a:lnTo>
                <a:close/>
              </a:path>
            </a:pathLst>
          </a:custGeom>
          <a:solidFill>
            <a:srgbClr val="DA52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2578202" y="14570212"/>
            <a:ext cx="1626235" cy="2292985"/>
            <a:chOff x="2578202" y="14570212"/>
            <a:chExt cx="1626235" cy="2292985"/>
          </a:xfrm>
        </p:grpSpPr>
        <p:sp>
          <p:nvSpPr>
            <p:cNvPr id="43" name="object 43"/>
            <p:cNvSpPr/>
            <p:nvPr/>
          </p:nvSpPr>
          <p:spPr>
            <a:xfrm>
              <a:off x="4059698" y="14570212"/>
              <a:ext cx="42545" cy="2292985"/>
            </a:xfrm>
            <a:custGeom>
              <a:avLst/>
              <a:gdLst/>
              <a:ahLst/>
              <a:cxnLst/>
              <a:rect l="l" t="t" r="r" b="b"/>
              <a:pathLst>
                <a:path w="42545" h="2292984">
                  <a:moveTo>
                    <a:pt x="0" y="2292631"/>
                  </a:moveTo>
                  <a:lnTo>
                    <a:pt x="42198" y="2292631"/>
                  </a:lnTo>
                  <a:lnTo>
                    <a:pt x="42198" y="0"/>
                  </a:lnTo>
                  <a:lnTo>
                    <a:pt x="0" y="0"/>
                  </a:lnTo>
                  <a:lnTo>
                    <a:pt x="0" y="2292631"/>
                  </a:lnTo>
                  <a:close/>
                </a:path>
              </a:pathLst>
            </a:custGeom>
            <a:solidFill>
              <a:srgbClr val="DA5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78202" y="14570212"/>
              <a:ext cx="1482090" cy="142875"/>
            </a:xfrm>
            <a:custGeom>
              <a:avLst/>
              <a:gdLst/>
              <a:ahLst/>
              <a:cxnLst/>
              <a:rect l="l" t="t" r="r" b="b"/>
              <a:pathLst>
                <a:path w="1482089" h="142875">
                  <a:moveTo>
                    <a:pt x="1481496" y="142258"/>
                  </a:moveTo>
                  <a:lnTo>
                    <a:pt x="0" y="142258"/>
                  </a:lnTo>
                  <a:lnTo>
                    <a:pt x="0" y="0"/>
                  </a:lnTo>
                  <a:lnTo>
                    <a:pt x="1481496" y="0"/>
                  </a:lnTo>
                  <a:lnTo>
                    <a:pt x="1481496" y="142258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78202" y="14570264"/>
              <a:ext cx="1409700" cy="40005"/>
            </a:xfrm>
            <a:custGeom>
              <a:avLst/>
              <a:gdLst/>
              <a:ahLst/>
              <a:cxnLst/>
              <a:rect l="l" t="t" r="r" b="b"/>
              <a:pathLst>
                <a:path w="1409700" h="40005">
                  <a:moveTo>
                    <a:pt x="1409213" y="39585"/>
                  </a:moveTo>
                  <a:lnTo>
                    <a:pt x="0" y="39585"/>
                  </a:lnTo>
                  <a:lnTo>
                    <a:pt x="0" y="0"/>
                  </a:lnTo>
                  <a:lnTo>
                    <a:pt x="1409213" y="0"/>
                  </a:lnTo>
                  <a:lnTo>
                    <a:pt x="1409213" y="39585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87724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72994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5" h="405765">
                  <a:moveTo>
                    <a:pt x="401828" y="0"/>
                  </a:moveTo>
                  <a:lnTo>
                    <a:pt x="372402" y="0"/>
                  </a:lnTo>
                  <a:lnTo>
                    <a:pt x="372402" y="30492"/>
                  </a:lnTo>
                  <a:lnTo>
                    <a:pt x="372402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02" y="3049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98851" y="1493771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96"/>
                  </a:lnTo>
                  <a:lnTo>
                    <a:pt x="144386" y="338696"/>
                  </a:lnTo>
                  <a:lnTo>
                    <a:pt x="345059" y="18503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94406" y="1491985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55"/>
                  </a:moveTo>
                  <a:lnTo>
                    <a:pt x="192963" y="165455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05489" y="14919857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90760" y="14904631"/>
              <a:ext cx="401955" cy="405765"/>
            </a:xfrm>
            <a:custGeom>
              <a:avLst/>
              <a:gdLst/>
              <a:ahLst/>
              <a:cxnLst/>
              <a:rect l="l" t="t" r="r" b="b"/>
              <a:pathLst>
                <a:path w="401954" h="405765">
                  <a:moveTo>
                    <a:pt x="401828" y="0"/>
                  </a:moveTo>
                  <a:lnTo>
                    <a:pt x="372478" y="0"/>
                  </a:lnTo>
                  <a:lnTo>
                    <a:pt x="372478" y="30492"/>
                  </a:lnTo>
                  <a:lnTo>
                    <a:pt x="372478" y="376072"/>
                  </a:lnTo>
                  <a:lnTo>
                    <a:pt x="29362" y="376072"/>
                  </a:lnTo>
                  <a:lnTo>
                    <a:pt x="29362" y="30492"/>
                  </a:lnTo>
                  <a:lnTo>
                    <a:pt x="372478" y="3049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30492"/>
                  </a:lnTo>
                  <a:lnTo>
                    <a:pt x="0" y="376072"/>
                  </a:lnTo>
                  <a:lnTo>
                    <a:pt x="0" y="390042"/>
                  </a:lnTo>
                  <a:lnTo>
                    <a:pt x="0" y="405295"/>
                  </a:lnTo>
                  <a:lnTo>
                    <a:pt x="401828" y="405295"/>
                  </a:lnTo>
                  <a:lnTo>
                    <a:pt x="401828" y="3049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16541" y="14937715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83"/>
                  </a:lnTo>
                  <a:lnTo>
                    <a:pt x="0" y="262356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96"/>
                  </a:lnTo>
                  <a:lnTo>
                    <a:pt x="144399" y="338696"/>
                  </a:lnTo>
                  <a:lnTo>
                    <a:pt x="345135" y="18503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12096" y="14919859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55"/>
                  </a:moveTo>
                  <a:lnTo>
                    <a:pt x="193040" y="165455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55"/>
                  </a:lnTo>
                  <a:lnTo>
                    <a:pt x="0" y="165455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87724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72994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98851" y="15486838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721"/>
                  </a:lnTo>
                  <a:lnTo>
                    <a:pt x="144386" y="338721"/>
                  </a:lnTo>
                  <a:lnTo>
                    <a:pt x="345059" y="18529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94406" y="15469007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379"/>
                  </a:moveTo>
                  <a:lnTo>
                    <a:pt x="192963" y="165379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39" y="209550"/>
                  </a:lnTo>
                  <a:lnTo>
                    <a:pt x="166039" y="374929"/>
                  </a:lnTo>
                  <a:lnTo>
                    <a:pt x="192963" y="374929"/>
                  </a:lnTo>
                  <a:lnTo>
                    <a:pt x="192963" y="209550"/>
                  </a:lnTo>
                  <a:lnTo>
                    <a:pt x="359092" y="209550"/>
                  </a:lnTo>
                  <a:lnTo>
                    <a:pt x="359092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05489" y="15469003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28"/>
                  </a:moveTo>
                  <a:lnTo>
                    <a:pt x="0" y="374928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28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90760" y="15454757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8877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16541" y="15486838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18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721"/>
                  </a:lnTo>
                  <a:lnTo>
                    <a:pt x="144399" y="338721"/>
                  </a:lnTo>
                  <a:lnTo>
                    <a:pt x="345135" y="18529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12096" y="15469007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379"/>
                  </a:moveTo>
                  <a:lnTo>
                    <a:pt x="193040" y="165379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379"/>
                  </a:lnTo>
                  <a:lnTo>
                    <a:pt x="0" y="165379"/>
                  </a:lnTo>
                  <a:lnTo>
                    <a:pt x="0" y="209550"/>
                  </a:lnTo>
                  <a:lnTo>
                    <a:pt x="166052" y="209550"/>
                  </a:lnTo>
                  <a:lnTo>
                    <a:pt x="166052" y="374929"/>
                  </a:lnTo>
                  <a:lnTo>
                    <a:pt x="193040" y="374929"/>
                  </a:lnTo>
                  <a:lnTo>
                    <a:pt x="193040" y="209550"/>
                  </a:lnTo>
                  <a:lnTo>
                    <a:pt x="359105" y="209550"/>
                  </a:lnTo>
                  <a:lnTo>
                    <a:pt x="359105" y="165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787724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772994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5" h="404494">
                  <a:moveTo>
                    <a:pt x="401828" y="0"/>
                  </a:moveTo>
                  <a:lnTo>
                    <a:pt x="372402" y="0"/>
                  </a:lnTo>
                  <a:lnTo>
                    <a:pt x="372402" y="29222"/>
                  </a:lnTo>
                  <a:lnTo>
                    <a:pt x="372402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02" y="29222"/>
                  </a:lnTo>
                  <a:lnTo>
                    <a:pt x="372402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34" y="390042"/>
                  </a:lnTo>
                  <a:lnTo>
                    <a:pt x="387134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98851" y="160359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426" y="0"/>
                  </a:moveTo>
                  <a:lnTo>
                    <a:pt x="92265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426" y="0"/>
                  </a:lnTo>
                  <a:close/>
                </a:path>
                <a:path w="345439" h="339090">
                  <a:moveTo>
                    <a:pt x="345059" y="0"/>
                  </a:moveTo>
                  <a:lnTo>
                    <a:pt x="261429" y="0"/>
                  </a:lnTo>
                  <a:lnTo>
                    <a:pt x="49136" y="338645"/>
                  </a:lnTo>
                  <a:lnTo>
                    <a:pt x="144386" y="338645"/>
                  </a:lnTo>
                  <a:lnTo>
                    <a:pt x="345059" y="18516"/>
                  </a:lnTo>
                  <a:lnTo>
                    <a:pt x="34505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9440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092" y="165442"/>
                  </a:moveTo>
                  <a:lnTo>
                    <a:pt x="192963" y="165442"/>
                  </a:lnTo>
                  <a:lnTo>
                    <a:pt x="192963" y="0"/>
                  </a:lnTo>
                  <a:lnTo>
                    <a:pt x="166039" y="0"/>
                  </a:lnTo>
                  <a:lnTo>
                    <a:pt x="166039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39" y="209537"/>
                  </a:lnTo>
                  <a:lnTo>
                    <a:pt x="166039" y="374992"/>
                  </a:lnTo>
                  <a:lnTo>
                    <a:pt x="192963" y="374992"/>
                  </a:lnTo>
                  <a:lnTo>
                    <a:pt x="192963" y="209537"/>
                  </a:lnTo>
                  <a:lnTo>
                    <a:pt x="359092" y="209537"/>
                  </a:lnTo>
                  <a:lnTo>
                    <a:pt x="359092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05489" y="160180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5" h="375284">
                  <a:moveTo>
                    <a:pt x="372404" y="374997"/>
                  </a:moveTo>
                  <a:lnTo>
                    <a:pt x="0" y="374997"/>
                  </a:lnTo>
                  <a:lnTo>
                    <a:pt x="0" y="0"/>
                  </a:lnTo>
                  <a:lnTo>
                    <a:pt x="372404" y="0"/>
                  </a:lnTo>
                  <a:lnTo>
                    <a:pt x="372404" y="37499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390760" y="16003613"/>
              <a:ext cx="401955" cy="404495"/>
            </a:xfrm>
            <a:custGeom>
              <a:avLst/>
              <a:gdLst/>
              <a:ahLst/>
              <a:cxnLst/>
              <a:rect l="l" t="t" r="r" b="b"/>
              <a:pathLst>
                <a:path w="401954" h="404494">
                  <a:moveTo>
                    <a:pt x="401828" y="0"/>
                  </a:moveTo>
                  <a:lnTo>
                    <a:pt x="372478" y="0"/>
                  </a:lnTo>
                  <a:lnTo>
                    <a:pt x="372478" y="29222"/>
                  </a:lnTo>
                  <a:lnTo>
                    <a:pt x="372478" y="374802"/>
                  </a:lnTo>
                  <a:lnTo>
                    <a:pt x="29362" y="374802"/>
                  </a:lnTo>
                  <a:lnTo>
                    <a:pt x="29362" y="29222"/>
                  </a:lnTo>
                  <a:lnTo>
                    <a:pt x="372478" y="29222"/>
                  </a:lnTo>
                  <a:lnTo>
                    <a:pt x="372478" y="0"/>
                  </a:lnTo>
                  <a:lnTo>
                    <a:pt x="0" y="0"/>
                  </a:lnTo>
                  <a:lnTo>
                    <a:pt x="0" y="29222"/>
                  </a:lnTo>
                  <a:lnTo>
                    <a:pt x="0" y="374802"/>
                  </a:lnTo>
                  <a:lnTo>
                    <a:pt x="0" y="390042"/>
                  </a:lnTo>
                  <a:lnTo>
                    <a:pt x="0" y="404025"/>
                  </a:lnTo>
                  <a:lnTo>
                    <a:pt x="401828" y="404025"/>
                  </a:lnTo>
                  <a:lnTo>
                    <a:pt x="401828" y="390042"/>
                  </a:lnTo>
                  <a:lnTo>
                    <a:pt x="387121" y="390042"/>
                  </a:lnTo>
                  <a:lnTo>
                    <a:pt x="387121" y="389470"/>
                  </a:lnTo>
                  <a:lnTo>
                    <a:pt x="401828" y="389470"/>
                  </a:lnTo>
                  <a:lnTo>
                    <a:pt x="401828" y="374802"/>
                  </a:lnTo>
                  <a:lnTo>
                    <a:pt x="401828" y="29222"/>
                  </a:lnTo>
                  <a:lnTo>
                    <a:pt x="401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16541" y="16035986"/>
              <a:ext cx="345440" cy="339090"/>
            </a:xfrm>
            <a:custGeom>
              <a:avLst/>
              <a:gdLst/>
              <a:ahLst/>
              <a:cxnLst/>
              <a:rect l="l" t="t" r="r" b="b"/>
              <a:pathLst>
                <a:path w="345439" h="339090">
                  <a:moveTo>
                    <a:pt x="164503" y="0"/>
                  </a:moveTo>
                  <a:lnTo>
                    <a:pt x="92278" y="0"/>
                  </a:lnTo>
                  <a:lnTo>
                    <a:pt x="0" y="146532"/>
                  </a:lnTo>
                  <a:lnTo>
                    <a:pt x="0" y="262305"/>
                  </a:lnTo>
                  <a:lnTo>
                    <a:pt x="164503" y="0"/>
                  </a:lnTo>
                  <a:close/>
                </a:path>
                <a:path w="345439" h="339090">
                  <a:moveTo>
                    <a:pt x="345135" y="0"/>
                  </a:moveTo>
                  <a:lnTo>
                    <a:pt x="261569" y="0"/>
                  </a:lnTo>
                  <a:lnTo>
                    <a:pt x="49212" y="338645"/>
                  </a:lnTo>
                  <a:lnTo>
                    <a:pt x="144399" y="338645"/>
                  </a:lnTo>
                  <a:lnTo>
                    <a:pt x="345135" y="18516"/>
                  </a:lnTo>
                  <a:lnTo>
                    <a:pt x="34513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12096" y="16018091"/>
              <a:ext cx="359410" cy="375285"/>
            </a:xfrm>
            <a:custGeom>
              <a:avLst/>
              <a:gdLst/>
              <a:ahLst/>
              <a:cxnLst/>
              <a:rect l="l" t="t" r="r" b="b"/>
              <a:pathLst>
                <a:path w="359410" h="375284">
                  <a:moveTo>
                    <a:pt x="359105" y="165442"/>
                  </a:moveTo>
                  <a:lnTo>
                    <a:pt x="193040" y="165442"/>
                  </a:lnTo>
                  <a:lnTo>
                    <a:pt x="193040" y="0"/>
                  </a:lnTo>
                  <a:lnTo>
                    <a:pt x="166052" y="0"/>
                  </a:lnTo>
                  <a:lnTo>
                    <a:pt x="166052" y="165442"/>
                  </a:lnTo>
                  <a:lnTo>
                    <a:pt x="0" y="165442"/>
                  </a:lnTo>
                  <a:lnTo>
                    <a:pt x="0" y="209537"/>
                  </a:lnTo>
                  <a:lnTo>
                    <a:pt x="166052" y="209537"/>
                  </a:lnTo>
                  <a:lnTo>
                    <a:pt x="166052" y="374992"/>
                  </a:lnTo>
                  <a:lnTo>
                    <a:pt x="193040" y="374992"/>
                  </a:lnTo>
                  <a:lnTo>
                    <a:pt x="193040" y="209537"/>
                  </a:lnTo>
                  <a:lnTo>
                    <a:pt x="359105" y="209537"/>
                  </a:lnTo>
                  <a:lnTo>
                    <a:pt x="359105" y="165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8201" y="16451783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49" y="185712"/>
                  </a:moveTo>
                  <a:lnTo>
                    <a:pt x="0" y="185712"/>
                  </a:lnTo>
                  <a:lnTo>
                    <a:pt x="0" y="278523"/>
                  </a:lnTo>
                  <a:lnTo>
                    <a:pt x="220649" y="278523"/>
                  </a:lnTo>
                  <a:lnTo>
                    <a:pt x="220649" y="185712"/>
                  </a:lnTo>
                  <a:close/>
                </a:path>
                <a:path w="551814" h="278765">
                  <a:moveTo>
                    <a:pt x="220649" y="0"/>
                  </a:moveTo>
                  <a:lnTo>
                    <a:pt x="0" y="0"/>
                  </a:lnTo>
                  <a:lnTo>
                    <a:pt x="0" y="92875"/>
                  </a:lnTo>
                  <a:lnTo>
                    <a:pt x="220649" y="92875"/>
                  </a:lnTo>
                  <a:lnTo>
                    <a:pt x="220649" y="0"/>
                  </a:lnTo>
                  <a:close/>
                </a:path>
                <a:path w="551814" h="278765">
                  <a:moveTo>
                    <a:pt x="551675" y="92875"/>
                  </a:moveTo>
                  <a:lnTo>
                    <a:pt x="331012" y="92875"/>
                  </a:lnTo>
                  <a:lnTo>
                    <a:pt x="331012" y="185712"/>
                  </a:lnTo>
                  <a:lnTo>
                    <a:pt x="551675" y="185712"/>
                  </a:lnTo>
                  <a:lnTo>
                    <a:pt x="551675" y="92875"/>
                  </a:lnTo>
                  <a:close/>
                </a:path>
              </a:pathLst>
            </a:custGeom>
            <a:solidFill>
              <a:srgbClr val="C449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77350" y="16451783"/>
              <a:ext cx="563245" cy="371475"/>
            </a:xfrm>
            <a:custGeom>
              <a:avLst/>
              <a:gdLst/>
              <a:ahLst/>
              <a:cxnLst/>
              <a:rect l="l" t="t" r="r" b="b"/>
              <a:pathLst>
                <a:path w="563244" h="371475">
                  <a:moveTo>
                    <a:pt x="220662" y="278523"/>
                  </a:moveTo>
                  <a:lnTo>
                    <a:pt x="0" y="278523"/>
                  </a:lnTo>
                  <a:lnTo>
                    <a:pt x="0" y="371348"/>
                  </a:lnTo>
                  <a:lnTo>
                    <a:pt x="220662" y="371348"/>
                  </a:lnTo>
                  <a:lnTo>
                    <a:pt x="220662" y="278523"/>
                  </a:lnTo>
                  <a:close/>
                </a:path>
                <a:path w="563244" h="371475">
                  <a:moveTo>
                    <a:pt x="231863" y="92875"/>
                  </a:moveTo>
                  <a:lnTo>
                    <a:pt x="11214" y="92875"/>
                  </a:lnTo>
                  <a:lnTo>
                    <a:pt x="11214" y="185712"/>
                  </a:lnTo>
                  <a:lnTo>
                    <a:pt x="231863" y="185712"/>
                  </a:lnTo>
                  <a:lnTo>
                    <a:pt x="231863" y="92875"/>
                  </a:lnTo>
                  <a:close/>
                </a:path>
                <a:path w="563244" h="371475">
                  <a:moveTo>
                    <a:pt x="562813" y="0"/>
                  </a:moveTo>
                  <a:lnTo>
                    <a:pt x="342163" y="0"/>
                  </a:lnTo>
                  <a:lnTo>
                    <a:pt x="342163" y="92875"/>
                  </a:lnTo>
                  <a:lnTo>
                    <a:pt x="562813" y="92875"/>
                  </a:lnTo>
                  <a:lnTo>
                    <a:pt x="562813" y="0"/>
                  </a:lnTo>
                  <a:close/>
                </a:path>
              </a:pathLst>
            </a:custGeom>
            <a:solidFill>
              <a:srgbClr val="DE7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798852" y="1663748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80" h="93344">
                  <a:moveTo>
                    <a:pt x="220667" y="92815"/>
                  </a:moveTo>
                  <a:lnTo>
                    <a:pt x="0" y="92815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15"/>
                  </a:lnTo>
                  <a:close/>
                </a:path>
              </a:pathLst>
            </a:custGeom>
            <a:solidFill>
              <a:srgbClr val="A63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78201" y="16860012"/>
              <a:ext cx="1626235" cy="3175"/>
            </a:xfrm>
            <a:custGeom>
              <a:avLst/>
              <a:gdLst/>
              <a:ahLst/>
              <a:cxnLst/>
              <a:rect l="l" t="t" r="r" b="b"/>
              <a:pathLst>
                <a:path w="1626235" h="3175">
                  <a:moveTo>
                    <a:pt x="1419123" y="0"/>
                  </a:moveTo>
                  <a:lnTo>
                    <a:pt x="0" y="0"/>
                  </a:lnTo>
                  <a:lnTo>
                    <a:pt x="0" y="2832"/>
                  </a:lnTo>
                  <a:lnTo>
                    <a:pt x="1419123" y="2832"/>
                  </a:lnTo>
                  <a:lnTo>
                    <a:pt x="1419123" y="0"/>
                  </a:lnTo>
                  <a:close/>
                </a:path>
                <a:path w="1626235" h="3175">
                  <a:moveTo>
                    <a:pt x="1626209" y="0"/>
                  </a:moveTo>
                  <a:lnTo>
                    <a:pt x="1481493" y="0"/>
                  </a:lnTo>
                  <a:lnTo>
                    <a:pt x="1481493" y="2832"/>
                  </a:lnTo>
                  <a:lnTo>
                    <a:pt x="1626209" y="2832"/>
                  </a:lnTo>
                  <a:lnTo>
                    <a:pt x="1626209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4266801" y="16860008"/>
            <a:ext cx="360680" cy="3175"/>
          </a:xfrm>
          <a:custGeom>
            <a:avLst/>
            <a:gdLst/>
            <a:ahLst/>
            <a:cxnLst/>
            <a:rect l="l" t="t" r="r" b="b"/>
            <a:pathLst>
              <a:path w="360679" h="3175">
                <a:moveTo>
                  <a:pt x="0" y="2836"/>
                </a:moveTo>
                <a:lnTo>
                  <a:pt x="360446" y="2836"/>
                </a:lnTo>
                <a:lnTo>
                  <a:pt x="36044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83323" y="16860008"/>
            <a:ext cx="370205" cy="3175"/>
          </a:xfrm>
          <a:custGeom>
            <a:avLst/>
            <a:gdLst/>
            <a:ahLst/>
            <a:cxnLst/>
            <a:rect l="l" t="t" r="r" b="b"/>
            <a:pathLst>
              <a:path w="370204" h="3175">
                <a:moveTo>
                  <a:pt x="0" y="2836"/>
                </a:moveTo>
                <a:lnTo>
                  <a:pt x="369898" y="2836"/>
                </a:lnTo>
                <a:lnTo>
                  <a:pt x="369898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299845" y="16860008"/>
            <a:ext cx="1405890" cy="3175"/>
          </a:xfrm>
          <a:custGeom>
            <a:avLst/>
            <a:gdLst/>
            <a:ahLst/>
            <a:cxnLst/>
            <a:rect l="l" t="t" r="r" b="b"/>
            <a:pathLst>
              <a:path w="1405890" h="3175">
                <a:moveTo>
                  <a:pt x="0" y="2836"/>
                </a:moveTo>
                <a:lnTo>
                  <a:pt x="1405826" y="2836"/>
                </a:lnTo>
                <a:lnTo>
                  <a:pt x="1405826" y="0"/>
                </a:lnTo>
                <a:lnTo>
                  <a:pt x="0" y="0"/>
                </a:lnTo>
                <a:lnTo>
                  <a:pt x="0" y="2836"/>
                </a:lnTo>
                <a:close/>
              </a:path>
            </a:pathLst>
          </a:custGeom>
          <a:solidFill>
            <a:srgbClr val="EF8A5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0" y="12605938"/>
            <a:ext cx="10287000" cy="4678045"/>
            <a:chOff x="0" y="12605938"/>
            <a:chExt cx="10287000" cy="4678045"/>
          </a:xfrm>
        </p:grpSpPr>
        <p:sp>
          <p:nvSpPr>
            <p:cNvPr id="78" name="object 78"/>
            <p:cNvSpPr/>
            <p:nvPr/>
          </p:nvSpPr>
          <p:spPr>
            <a:xfrm>
              <a:off x="2578201" y="16862844"/>
              <a:ext cx="5127625" cy="196215"/>
            </a:xfrm>
            <a:custGeom>
              <a:avLst/>
              <a:gdLst/>
              <a:ahLst/>
              <a:cxnLst/>
              <a:rect l="l" t="t" r="r" b="b"/>
              <a:pathLst>
                <a:path w="5127625" h="196215">
                  <a:moveTo>
                    <a:pt x="5127460" y="0"/>
                  </a:moveTo>
                  <a:lnTo>
                    <a:pt x="0" y="0"/>
                  </a:lnTo>
                  <a:lnTo>
                    <a:pt x="0" y="96608"/>
                  </a:lnTo>
                  <a:lnTo>
                    <a:pt x="0" y="99517"/>
                  </a:lnTo>
                  <a:lnTo>
                    <a:pt x="0" y="196113"/>
                  </a:lnTo>
                  <a:lnTo>
                    <a:pt x="1933422" y="196113"/>
                  </a:lnTo>
                  <a:lnTo>
                    <a:pt x="1933422" y="99517"/>
                  </a:lnTo>
                  <a:lnTo>
                    <a:pt x="3120809" y="99517"/>
                  </a:lnTo>
                  <a:lnTo>
                    <a:pt x="3120809" y="196113"/>
                  </a:lnTo>
                  <a:lnTo>
                    <a:pt x="5127460" y="196113"/>
                  </a:lnTo>
                  <a:lnTo>
                    <a:pt x="5127460" y="99517"/>
                  </a:lnTo>
                  <a:lnTo>
                    <a:pt x="5127460" y="96608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78201" y="17058957"/>
              <a:ext cx="5127625" cy="102870"/>
            </a:xfrm>
            <a:custGeom>
              <a:avLst/>
              <a:gdLst/>
              <a:ahLst/>
              <a:cxnLst/>
              <a:rect l="l" t="t" r="r" b="b"/>
              <a:pathLst>
                <a:path w="5127625" h="102869">
                  <a:moveTo>
                    <a:pt x="5127460" y="0"/>
                  </a:moveTo>
                  <a:lnTo>
                    <a:pt x="0" y="0"/>
                  </a:lnTo>
                  <a:lnTo>
                    <a:pt x="0" y="2844"/>
                  </a:lnTo>
                  <a:lnTo>
                    <a:pt x="0" y="102349"/>
                  </a:lnTo>
                  <a:lnTo>
                    <a:pt x="1725434" y="102349"/>
                  </a:lnTo>
                  <a:lnTo>
                    <a:pt x="1725434" y="2844"/>
                  </a:lnTo>
                  <a:lnTo>
                    <a:pt x="3328771" y="2844"/>
                  </a:lnTo>
                  <a:lnTo>
                    <a:pt x="3328771" y="102349"/>
                  </a:lnTo>
                  <a:lnTo>
                    <a:pt x="5127460" y="102349"/>
                  </a:lnTo>
                  <a:lnTo>
                    <a:pt x="5127460" y="2844"/>
                  </a:lnTo>
                  <a:lnTo>
                    <a:pt x="5127460" y="0"/>
                  </a:lnTo>
                  <a:close/>
                </a:path>
              </a:pathLst>
            </a:custGeom>
            <a:solidFill>
              <a:srgbClr val="B66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286708" y="13474484"/>
              <a:ext cx="1675764" cy="3385820"/>
            </a:xfrm>
            <a:custGeom>
              <a:avLst/>
              <a:gdLst/>
              <a:ahLst/>
              <a:cxnLst/>
              <a:rect l="l" t="t" r="r" b="b"/>
              <a:pathLst>
                <a:path w="1675764" h="3385819">
                  <a:moveTo>
                    <a:pt x="1675431" y="3385523"/>
                  </a:moveTo>
                  <a:lnTo>
                    <a:pt x="0" y="3385523"/>
                  </a:lnTo>
                  <a:lnTo>
                    <a:pt x="0" y="613924"/>
                  </a:lnTo>
                  <a:lnTo>
                    <a:pt x="837672" y="0"/>
                  </a:lnTo>
                  <a:lnTo>
                    <a:pt x="1675431" y="613924"/>
                  </a:lnTo>
                  <a:lnTo>
                    <a:pt x="1675431" y="3385523"/>
                  </a:lnTo>
                  <a:close/>
                </a:path>
              </a:pathLst>
            </a:custGeom>
            <a:solidFill>
              <a:srgbClr val="EF8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06407" y="14819882"/>
              <a:ext cx="1656080" cy="2043430"/>
            </a:xfrm>
            <a:custGeom>
              <a:avLst/>
              <a:gdLst/>
              <a:ahLst/>
              <a:cxnLst/>
              <a:rect l="l" t="t" r="r" b="b"/>
              <a:pathLst>
                <a:path w="1656079" h="2043430">
                  <a:moveTo>
                    <a:pt x="1655731" y="2042961"/>
                  </a:moveTo>
                  <a:lnTo>
                    <a:pt x="0" y="2042961"/>
                  </a:lnTo>
                  <a:lnTo>
                    <a:pt x="0" y="0"/>
                  </a:lnTo>
                  <a:lnTo>
                    <a:pt x="17281" y="48772"/>
                  </a:lnTo>
                  <a:lnTo>
                    <a:pt x="35735" y="97228"/>
                  </a:lnTo>
                  <a:lnTo>
                    <a:pt x="55303" y="145338"/>
                  </a:lnTo>
                  <a:lnTo>
                    <a:pt x="75924" y="193071"/>
                  </a:lnTo>
                  <a:lnTo>
                    <a:pt x="97540" y="240397"/>
                  </a:lnTo>
                  <a:lnTo>
                    <a:pt x="120092" y="287286"/>
                  </a:lnTo>
                  <a:lnTo>
                    <a:pt x="143520" y="333709"/>
                  </a:lnTo>
                  <a:lnTo>
                    <a:pt x="167764" y="379635"/>
                  </a:lnTo>
                  <a:lnTo>
                    <a:pt x="192766" y="425034"/>
                  </a:lnTo>
                  <a:lnTo>
                    <a:pt x="218466" y="469877"/>
                  </a:lnTo>
                  <a:lnTo>
                    <a:pt x="244805" y="514132"/>
                  </a:lnTo>
                  <a:lnTo>
                    <a:pt x="271723" y="557771"/>
                  </a:lnTo>
                  <a:lnTo>
                    <a:pt x="299161" y="600763"/>
                  </a:lnTo>
                  <a:lnTo>
                    <a:pt x="327060" y="643079"/>
                  </a:lnTo>
                  <a:lnTo>
                    <a:pt x="355361" y="684687"/>
                  </a:lnTo>
                  <a:lnTo>
                    <a:pt x="384003" y="725559"/>
                  </a:lnTo>
                  <a:lnTo>
                    <a:pt x="412929" y="765663"/>
                  </a:lnTo>
                  <a:lnTo>
                    <a:pt x="442078" y="804971"/>
                  </a:lnTo>
                  <a:lnTo>
                    <a:pt x="472367" y="845056"/>
                  </a:lnTo>
                  <a:lnTo>
                    <a:pt x="533805" y="924917"/>
                  </a:lnTo>
                  <a:lnTo>
                    <a:pt x="565004" y="964601"/>
                  </a:lnTo>
                  <a:lnTo>
                    <a:pt x="596556" y="1004060"/>
                  </a:lnTo>
                  <a:lnTo>
                    <a:pt x="628486" y="1043249"/>
                  </a:lnTo>
                  <a:lnTo>
                    <a:pt x="660819" y="1082122"/>
                  </a:lnTo>
                  <a:lnTo>
                    <a:pt x="693579" y="1120634"/>
                  </a:lnTo>
                  <a:lnTo>
                    <a:pt x="726792" y="1158739"/>
                  </a:lnTo>
                  <a:lnTo>
                    <a:pt x="760483" y="1196391"/>
                  </a:lnTo>
                  <a:lnTo>
                    <a:pt x="794676" y="1233545"/>
                  </a:lnTo>
                  <a:lnTo>
                    <a:pt x="829396" y="1270156"/>
                  </a:lnTo>
                  <a:lnTo>
                    <a:pt x="864668" y="1306178"/>
                  </a:lnTo>
                  <a:lnTo>
                    <a:pt x="900518" y="1341565"/>
                  </a:lnTo>
                  <a:lnTo>
                    <a:pt x="936969" y="1376271"/>
                  </a:lnTo>
                  <a:lnTo>
                    <a:pt x="974047" y="1410252"/>
                  </a:lnTo>
                  <a:lnTo>
                    <a:pt x="1012644" y="1444171"/>
                  </a:lnTo>
                  <a:lnTo>
                    <a:pt x="1052124" y="1477209"/>
                  </a:lnTo>
                  <a:lnTo>
                    <a:pt x="1092519" y="1509189"/>
                  </a:lnTo>
                  <a:lnTo>
                    <a:pt x="1133862" y="1539934"/>
                  </a:lnTo>
                  <a:lnTo>
                    <a:pt x="1176188" y="1569267"/>
                  </a:lnTo>
                  <a:lnTo>
                    <a:pt x="1219528" y="1597010"/>
                  </a:lnTo>
                  <a:lnTo>
                    <a:pt x="1263916" y="1622987"/>
                  </a:lnTo>
                  <a:lnTo>
                    <a:pt x="1309385" y="1647021"/>
                  </a:lnTo>
                  <a:lnTo>
                    <a:pt x="1356977" y="1669130"/>
                  </a:lnTo>
                  <a:lnTo>
                    <a:pt x="1405048" y="1688113"/>
                  </a:lnTo>
                  <a:lnTo>
                    <a:pt x="1453688" y="1704104"/>
                  </a:lnTo>
                  <a:lnTo>
                    <a:pt x="1502986" y="1717240"/>
                  </a:lnTo>
                  <a:lnTo>
                    <a:pt x="1553033" y="1727654"/>
                  </a:lnTo>
                  <a:lnTo>
                    <a:pt x="1603918" y="1735481"/>
                  </a:lnTo>
                  <a:lnTo>
                    <a:pt x="1655731" y="1740857"/>
                  </a:lnTo>
                  <a:lnTo>
                    <a:pt x="1655731" y="2042961"/>
                  </a:lnTo>
                  <a:close/>
                </a:path>
              </a:pathLst>
            </a:custGeom>
            <a:solidFill>
              <a:srgbClr val="D97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94582" y="12646621"/>
              <a:ext cx="2459990" cy="2124075"/>
            </a:xfrm>
            <a:custGeom>
              <a:avLst/>
              <a:gdLst/>
              <a:ahLst/>
              <a:cxnLst/>
              <a:rect l="l" t="t" r="r" b="b"/>
              <a:pathLst>
                <a:path w="2459990" h="2124075">
                  <a:moveTo>
                    <a:pt x="1837918" y="1717611"/>
                  </a:moveTo>
                  <a:lnTo>
                    <a:pt x="628561" y="1717611"/>
                  </a:lnTo>
                  <a:lnTo>
                    <a:pt x="628561" y="2123897"/>
                  </a:lnTo>
                  <a:lnTo>
                    <a:pt x="1837918" y="2123897"/>
                  </a:lnTo>
                  <a:lnTo>
                    <a:pt x="1837918" y="1717611"/>
                  </a:lnTo>
                  <a:close/>
                </a:path>
                <a:path w="2459990" h="2124075">
                  <a:moveTo>
                    <a:pt x="2459583" y="1803476"/>
                  </a:moveTo>
                  <a:lnTo>
                    <a:pt x="1316189" y="714375"/>
                  </a:lnTo>
                  <a:lnTo>
                    <a:pt x="1275372" y="688047"/>
                  </a:lnTo>
                  <a:lnTo>
                    <a:pt x="1254734" y="684085"/>
                  </a:lnTo>
                  <a:lnTo>
                    <a:pt x="1255712" y="679246"/>
                  </a:lnTo>
                  <a:lnTo>
                    <a:pt x="1255712" y="22555"/>
                  </a:lnTo>
                  <a:lnTo>
                    <a:pt x="1253947" y="13766"/>
                  </a:lnTo>
                  <a:lnTo>
                    <a:pt x="1249133" y="6591"/>
                  </a:lnTo>
                  <a:lnTo>
                    <a:pt x="1241996" y="1765"/>
                  </a:lnTo>
                  <a:lnTo>
                    <a:pt x="1233246" y="0"/>
                  </a:lnTo>
                  <a:lnTo>
                    <a:pt x="1224483" y="1765"/>
                  </a:lnTo>
                  <a:lnTo>
                    <a:pt x="1217307" y="6591"/>
                  </a:lnTo>
                  <a:lnTo>
                    <a:pt x="1212469" y="13766"/>
                  </a:lnTo>
                  <a:lnTo>
                    <a:pt x="1210703" y="22555"/>
                  </a:lnTo>
                  <a:lnTo>
                    <a:pt x="1210703" y="679246"/>
                  </a:lnTo>
                  <a:lnTo>
                    <a:pt x="1211414" y="682828"/>
                  </a:lnTo>
                  <a:lnTo>
                    <a:pt x="1184287" y="688047"/>
                  </a:lnTo>
                  <a:lnTo>
                    <a:pt x="1143457" y="714375"/>
                  </a:lnTo>
                  <a:lnTo>
                    <a:pt x="9525" y="1791919"/>
                  </a:lnTo>
                  <a:lnTo>
                    <a:pt x="4521" y="1797596"/>
                  </a:lnTo>
                  <a:lnTo>
                    <a:pt x="0" y="1803476"/>
                  </a:lnTo>
                  <a:lnTo>
                    <a:pt x="398805" y="1803476"/>
                  </a:lnTo>
                  <a:lnTo>
                    <a:pt x="1193482" y="1048296"/>
                  </a:lnTo>
                  <a:lnTo>
                    <a:pt x="1210678" y="1037196"/>
                  </a:lnTo>
                  <a:lnTo>
                    <a:pt x="1229829" y="1033500"/>
                  </a:lnTo>
                  <a:lnTo>
                    <a:pt x="1248994" y="1037196"/>
                  </a:lnTo>
                  <a:lnTo>
                    <a:pt x="1266190" y="1048296"/>
                  </a:lnTo>
                  <a:lnTo>
                    <a:pt x="2060867" y="1803476"/>
                  </a:lnTo>
                  <a:lnTo>
                    <a:pt x="2459583" y="1803476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136062" y="12605938"/>
              <a:ext cx="680720" cy="500380"/>
            </a:xfrm>
            <a:custGeom>
              <a:avLst/>
              <a:gdLst/>
              <a:ahLst/>
              <a:cxnLst/>
              <a:rect l="l" t="t" r="r" b="b"/>
              <a:pathLst>
                <a:path w="680720" h="500380">
                  <a:moveTo>
                    <a:pt x="127582" y="500317"/>
                  </a:moveTo>
                  <a:lnTo>
                    <a:pt x="85053" y="495834"/>
                  </a:lnTo>
                  <a:lnTo>
                    <a:pt x="42526" y="485377"/>
                  </a:lnTo>
                  <a:lnTo>
                    <a:pt x="0" y="467951"/>
                  </a:lnTo>
                  <a:lnTo>
                    <a:pt x="0" y="32365"/>
                  </a:lnTo>
                  <a:lnTo>
                    <a:pt x="42526" y="49779"/>
                  </a:lnTo>
                  <a:lnTo>
                    <a:pt x="85053" y="60225"/>
                  </a:lnTo>
                  <a:lnTo>
                    <a:pt x="127582" y="64700"/>
                  </a:lnTo>
                  <a:lnTo>
                    <a:pt x="170111" y="64199"/>
                  </a:lnTo>
                  <a:lnTo>
                    <a:pt x="212640" y="59717"/>
                  </a:lnTo>
                  <a:lnTo>
                    <a:pt x="255170" y="52250"/>
                  </a:lnTo>
                  <a:lnTo>
                    <a:pt x="297699" y="42792"/>
                  </a:lnTo>
                  <a:lnTo>
                    <a:pt x="382756" y="21889"/>
                  </a:lnTo>
                  <a:lnTo>
                    <a:pt x="425284" y="12434"/>
                  </a:lnTo>
                  <a:lnTo>
                    <a:pt x="467809" y="4970"/>
                  </a:lnTo>
                  <a:lnTo>
                    <a:pt x="510333" y="494"/>
                  </a:lnTo>
                  <a:lnTo>
                    <a:pt x="552855" y="0"/>
                  </a:lnTo>
                  <a:lnTo>
                    <a:pt x="595374" y="4483"/>
                  </a:lnTo>
                  <a:lnTo>
                    <a:pt x="637891" y="14940"/>
                  </a:lnTo>
                  <a:lnTo>
                    <a:pt x="680405" y="32365"/>
                  </a:lnTo>
                  <a:lnTo>
                    <a:pt x="680405" y="467951"/>
                  </a:lnTo>
                  <a:lnTo>
                    <a:pt x="637891" y="450538"/>
                  </a:lnTo>
                  <a:lnTo>
                    <a:pt x="595374" y="440091"/>
                  </a:lnTo>
                  <a:lnTo>
                    <a:pt x="552855" y="435616"/>
                  </a:lnTo>
                  <a:lnTo>
                    <a:pt x="510333" y="436118"/>
                  </a:lnTo>
                  <a:lnTo>
                    <a:pt x="467809" y="440600"/>
                  </a:lnTo>
                  <a:lnTo>
                    <a:pt x="425284" y="448067"/>
                  </a:lnTo>
                  <a:lnTo>
                    <a:pt x="382756" y="457525"/>
                  </a:lnTo>
                  <a:lnTo>
                    <a:pt x="297699" y="478428"/>
                  </a:lnTo>
                  <a:lnTo>
                    <a:pt x="255170" y="487883"/>
                  </a:lnTo>
                  <a:lnTo>
                    <a:pt x="212640" y="495347"/>
                  </a:lnTo>
                  <a:lnTo>
                    <a:pt x="170111" y="499823"/>
                  </a:lnTo>
                  <a:lnTo>
                    <a:pt x="127582" y="500317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959733" y="14450098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592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592" y="2412746"/>
                  </a:lnTo>
                  <a:lnTo>
                    <a:pt x="37592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61" y="0"/>
                  </a:lnTo>
                  <a:lnTo>
                    <a:pt x="99961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78" y="0"/>
                  </a:moveTo>
                  <a:lnTo>
                    <a:pt x="204520" y="0"/>
                  </a:lnTo>
                  <a:lnTo>
                    <a:pt x="204520" y="2412746"/>
                  </a:lnTo>
                  <a:lnTo>
                    <a:pt x="244678" y="2412746"/>
                  </a:lnTo>
                  <a:lnTo>
                    <a:pt x="244678" y="0"/>
                  </a:lnTo>
                  <a:close/>
                </a:path>
                <a:path w="346710" h="2413000">
                  <a:moveTo>
                    <a:pt x="346671" y="0"/>
                  </a:moveTo>
                  <a:lnTo>
                    <a:pt x="307060" y="0"/>
                  </a:lnTo>
                  <a:lnTo>
                    <a:pt x="307060" y="2412746"/>
                  </a:lnTo>
                  <a:lnTo>
                    <a:pt x="346671" y="2412746"/>
                  </a:lnTo>
                  <a:lnTo>
                    <a:pt x="34667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97324" y="14450098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928" y="0"/>
                  </a:moveTo>
                  <a:lnTo>
                    <a:pt x="104571" y="0"/>
                  </a:lnTo>
                  <a:lnTo>
                    <a:pt x="104571" y="2412746"/>
                  </a:lnTo>
                  <a:lnTo>
                    <a:pt x="166928" y="2412746"/>
                  </a:lnTo>
                  <a:lnTo>
                    <a:pt x="166928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882318" y="14426311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1053" y="141047"/>
                  </a:moveTo>
                  <a:lnTo>
                    <a:pt x="70468" y="141047"/>
                  </a:lnTo>
                  <a:lnTo>
                    <a:pt x="43106" y="135483"/>
                  </a:lnTo>
                  <a:lnTo>
                    <a:pt x="20699" y="120332"/>
                  </a:lnTo>
                  <a:lnTo>
                    <a:pt x="5560" y="97907"/>
                  </a:lnTo>
                  <a:lnTo>
                    <a:pt x="0" y="70523"/>
                  </a:lnTo>
                  <a:lnTo>
                    <a:pt x="5560" y="43147"/>
                  </a:lnTo>
                  <a:lnTo>
                    <a:pt x="20699" y="20722"/>
                  </a:lnTo>
                  <a:lnTo>
                    <a:pt x="43106" y="5566"/>
                  </a:lnTo>
                  <a:lnTo>
                    <a:pt x="70468" y="0"/>
                  </a:lnTo>
                  <a:lnTo>
                    <a:pt x="431053" y="0"/>
                  </a:lnTo>
                  <a:lnTo>
                    <a:pt x="458397" y="5566"/>
                  </a:lnTo>
                  <a:lnTo>
                    <a:pt x="480781" y="20722"/>
                  </a:lnTo>
                  <a:lnTo>
                    <a:pt x="495900" y="43147"/>
                  </a:lnTo>
                  <a:lnTo>
                    <a:pt x="501452" y="70523"/>
                  </a:lnTo>
                  <a:lnTo>
                    <a:pt x="495900" y="97907"/>
                  </a:lnTo>
                  <a:lnTo>
                    <a:pt x="480781" y="120332"/>
                  </a:lnTo>
                  <a:lnTo>
                    <a:pt x="458397" y="135483"/>
                  </a:lnTo>
                  <a:lnTo>
                    <a:pt x="431053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953214" y="14451787"/>
              <a:ext cx="346710" cy="2413000"/>
            </a:xfrm>
            <a:custGeom>
              <a:avLst/>
              <a:gdLst/>
              <a:ahLst/>
              <a:cxnLst/>
              <a:rect l="l" t="t" r="r" b="b"/>
              <a:pathLst>
                <a:path w="346710" h="2413000">
                  <a:moveTo>
                    <a:pt x="37604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37604" y="2412746"/>
                  </a:lnTo>
                  <a:lnTo>
                    <a:pt x="37604" y="0"/>
                  </a:lnTo>
                  <a:close/>
                </a:path>
                <a:path w="346710" h="2413000">
                  <a:moveTo>
                    <a:pt x="142163" y="0"/>
                  </a:moveTo>
                  <a:lnTo>
                    <a:pt x="99974" y="0"/>
                  </a:lnTo>
                  <a:lnTo>
                    <a:pt x="99974" y="2412746"/>
                  </a:lnTo>
                  <a:lnTo>
                    <a:pt x="142163" y="2412746"/>
                  </a:lnTo>
                  <a:lnTo>
                    <a:pt x="142163" y="0"/>
                  </a:lnTo>
                  <a:close/>
                </a:path>
                <a:path w="346710" h="2413000">
                  <a:moveTo>
                    <a:pt x="244690" y="0"/>
                  </a:moveTo>
                  <a:lnTo>
                    <a:pt x="204457" y="0"/>
                  </a:lnTo>
                  <a:lnTo>
                    <a:pt x="204457" y="2412746"/>
                  </a:lnTo>
                  <a:lnTo>
                    <a:pt x="244690" y="2412746"/>
                  </a:lnTo>
                  <a:lnTo>
                    <a:pt x="244690" y="0"/>
                  </a:lnTo>
                  <a:close/>
                </a:path>
                <a:path w="346710" h="2413000">
                  <a:moveTo>
                    <a:pt x="346621" y="0"/>
                  </a:moveTo>
                  <a:lnTo>
                    <a:pt x="307073" y="0"/>
                  </a:lnTo>
                  <a:lnTo>
                    <a:pt x="307073" y="2412746"/>
                  </a:lnTo>
                  <a:lnTo>
                    <a:pt x="346621" y="2412746"/>
                  </a:lnTo>
                  <a:lnTo>
                    <a:pt x="346621" y="0"/>
                  </a:lnTo>
                  <a:close/>
                </a:path>
              </a:pathLst>
            </a:custGeom>
            <a:solidFill>
              <a:srgbClr val="FDDF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990818" y="14451787"/>
              <a:ext cx="269875" cy="2413000"/>
            </a:xfrm>
            <a:custGeom>
              <a:avLst/>
              <a:gdLst/>
              <a:ahLst/>
              <a:cxnLst/>
              <a:rect l="l" t="t" r="r" b="b"/>
              <a:pathLst>
                <a:path w="269875" h="2413000">
                  <a:moveTo>
                    <a:pt x="62369" y="0"/>
                  </a:moveTo>
                  <a:lnTo>
                    <a:pt x="0" y="0"/>
                  </a:lnTo>
                  <a:lnTo>
                    <a:pt x="0" y="2412746"/>
                  </a:lnTo>
                  <a:lnTo>
                    <a:pt x="62369" y="2412746"/>
                  </a:lnTo>
                  <a:lnTo>
                    <a:pt x="62369" y="0"/>
                  </a:lnTo>
                  <a:close/>
                </a:path>
                <a:path w="269875" h="2413000">
                  <a:moveTo>
                    <a:pt x="166852" y="0"/>
                  </a:moveTo>
                  <a:lnTo>
                    <a:pt x="104559" y="0"/>
                  </a:lnTo>
                  <a:lnTo>
                    <a:pt x="104559" y="2412746"/>
                  </a:lnTo>
                  <a:lnTo>
                    <a:pt x="166852" y="2412746"/>
                  </a:lnTo>
                  <a:lnTo>
                    <a:pt x="166852" y="0"/>
                  </a:lnTo>
                  <a:close/>
                </a:path>
                <a:path w="269875" h="2413000">
                  <a:moveTo>
                    <a:pt x="269468" y="0"/>
                  </a:moveTo>
                  <a:lnTo>
                    <a:pt x="207086" y="0"/>
                  </a:lnTo>
                  <a:lnTo>
                    <a:pt x="207086" y="2412746"/>
                  </a:lnTo>
                  <a:lnTo>
                    <a:pt x="269468" y="2412746"/>
                  </a:lnTo>
                  <a:lnTo>
                    <a:pt x="269468" y="0"/>
                  </a:lnTo>
                  <a:close/>
                </a:path>
              </a:pathLst>
            </a:custGeom>
            <a:solidFill>
              <a:srgbClr val="DEC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875807" y="14428005"/>
              <a:ext cx="501650" cy="141605"/>
            </a:xfrm>
            <a:custGeom>
              <a:avLst/>
              <a:gdLst/>
              <a:ahLst/>
              <a:cxnLst/>
              <a:rect l="l" t="t" r="r" b="b"/>
              <a:pathLst>
                <a:path w="501650" h="141605">
                  <a:moveTo>
                    <a:pt x="430984" y="141047"/>
                  </a:moveTo>
                  <a:lnTo>
                    <a:pt x="70468" y="141047"/>
                  </a:lnTo>
                  <a:lnTo>
                    <a:pt x="43113" y="135480"/>
                  </a:lnTo>
                  <a:lnTo>
                    <a:pt x="20705" y="120325"/>
                  </a:lnTo>
                  <a:lnTo>
                    <a:pt x="5562" y="97900"/>
                  </a:lnTo>
                  <a:lnTo>
                    <a:pt x="0" y="70523"/>
                  </a:lnTo>
                  <a:lnTo>
                    <a:pt x="5562" y="43147"/>
                  </a:lnTo>
                  <a:lnTo>
                    <a:pt x="20705" y="20722"/>
                  </a:lnTo>
                  <a:lnTo>
                    <a:pt x="43113" y="5566"/>
                  </a:lnTo>
                  <a:lnTo>
                    <a:pt x="70468" y="0"/>
                  </a:lnTo>
                  <a:lnTo>
                    <a:pt x="430984" y="0"/>
                  </a:lnTo>
                  <a:lnTo>
                    <a:pt x="458379" y="5566"/>
                  </a:lnTo>
                  <a:lnTo>
                    <a:pt x="480807" y="20722"/>
                  </a:lnTo>
                  <a:lnTo>
                    <a:pt x="495958" y="43147"/>
                  </a:lnTo>
                  <a:lnTo>
                    <a:pt x="501521" y="70523"/>
                  </a:lnTo>
                  <a:lnTo>
                    <a:pt x="495958" y="97900"/>
                  </a:lnTo>
                  <a:lnTo>
                    <a:pt x="480807" y="120325"/>
                  </a:lnTo>
                  <a:lnTo>
                    <a:pt x="458379" y="135480"/>
                  </a:lnTo>
                  <a:lnTo>
                    <a:pt x="430984" y="141047"/>
                  </a:lnTo>
                  <a:close/>
                </a:path>
              </a:pathLst>
            </a:custGeom>
            <a:solidFill>
              <a:srgbClr val="FA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627245" y="15294787"/>
              <a:ext cx="956310" cy="1565275"/>
            </a:xfrm>
            <a:custGeom>
              <a:avLst/>
              <a:gdLst/>
              <a:ahLst/>
              <a:cxnLst/>
              <a:rect l="l" t="t" r="r" b="b"/>
              <a:pathLst>
                <a:path w="956310" h="1565275">
                  <a:moveTo>
                    <a:pt x="956068" y="0"/>
                  </a:moveTo>
                  <a:lnTo>
                    <a:pt x="0" y="0"/>
                  </a:lnTo>
                  <a:lnTo>
                    <a:pt x="0" y="110718"/>
                  </a:lnTo>
                  <a:lnTo>
                    <a:pt x="0" y="1565224"/>
                  </a:lnTo>
                  <a:lnTo>
                    <a:pt x="956068" y="1565224"/>
                  </a:lnTo>
                  <a:lnTo>
                    <a:pt x="956068" y="110718"/>
                  </a:lnTo>
                  <a:lnTo>
                    <a:pt x="956068" y="0"/>
                  </a:lnTo>
                  <a:close/>
                </a:path>
              </a:pathLst>
            </a:custGeom>
            <a:solidFill>
              <a:srgbClr val="9E3D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48675" y="15405499"/>
              <a:ext cx="713740" cy="1454785"/>
            </a:xfrm>
            <a:custGeom>
              <a:avLst/>
              <a:gdLst/>
              <a:ahLst/>
              <a:cxnLst/>
              <a:rect l="l" t="t" r="r" b="b"/>
              <a:pathLst>
                <a:path w="713739" h="1454784">
                  <a:moveTo>
                    <a:pt x="0" y="1454507"/>
                  </a:moveTo>
                  <a:lnTo>
                    <a:pt x="713289" y="1454507"/>
                  </a:lnTo>
                  <a:lnTo>
                    <a:pt x="713289" y="0"/>
                  </a:lnTo>
                  <a:lnTo>
                    <a:pt x="0" y="0"/>
                  </a:lnTo>
                  <a:lnTo>
                    <a:pt x="0" y="1454507"/>
                  </a:lnTo>
                  <a:close/>
                </a:path>
              </a:pathLst>
            </a:custGeom>
            <a:solidFill>
              <a:srgbClr val="462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850003" y="16205276"/>
              <a:ext cx="506730" cy="655320"/>
            </a:xfrm>
            <a:custGeom>
              <a:avLst/>
              <a:gdLst/>
              <a:ahLst/>
              <a:cxnLst/>
              <a:rect l="l" t="t" r="r" b="b"/>
              <a:pathLst>
                <a:path w="506729" h="655319">
                  <a:moveTo>
                    <a:pt x="214439" y="4394"/>
                  </a:moveTo>
                  <a:lnTo>
                    <a:pt x="0" y="4394"/>
                  </a:lnTo>
                  <a:lnTo>
                    <a:pt x="0" y="654735"/>
                  </a:lnTo>
                  <a:lnTo>
                    <a:pt x="214439" y="654735"/>
                  </a:lnTo>
                  <a:lnTo>
                    <a:pt x="214439" y="4394"/>
                  </a:lnTo>
                  <a:close/>
                </a:path>
                <a:path w="506729" h="655319">
                  <a:moveTo>
                    <a:pt x="506374" y="0"/>
                  </a:moveTo>
                  <a:lnTo>
                    <a:pt x="291858" y="0"/>
                  </a:lnTo>
                  <a:lnTo>
                    <a:pt x="291858" y="654735"/>
                  </a:lnTo>
                  <a:lnTo>
                    <a:pt x="506374" y="654735"/>
                  </a:lnTo>
                  <a:lnTo>
                    <a:pt x="506374" y="0"/>
                  </a:lnTo>
                  <a:close/>
                </a:path>
              </a:pathLst>
            </a:custGeom>
            <a:solidFill>
              <a:srgbClr val="3620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850006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46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446" y="0"/>
                  </a:lnTo>
                  <a:lnTo>
                    <a:pt x="214446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50003" y="15535884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439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136" y="579221"/>
                  </a:lnTo>
                  <a:lnTo>
                    <a:pt x="214439" y="436803"/>
                  </a:lnTo>
                  <a:lnTo>
                    <a:pt x="214439" y="247853"/>
                  </a:lnTo>
                  <a:close/>
                </a:path>
                <a:path w="214629" h="579755">
                  <a:moveTo>
                    <a:pt x="214439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439" y="119164"/>
                  </a:lnTo>
                  <a:lnTo>
                    <a:pt x="214439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141867" y="15535877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579219"/>
                  </a:moveTo>
                  <a:lnTo>
                    <a:pt x="0" y="579219"/>
                  </a:lnTo>
                  <a:lnTo>
                    <a:pt x="0" y="0"/>
                  </a:lnTo>
                  <a:lnTo>
                    <a:pt x="214515" y="0"/>
                  </a:lnTo>
                  <a:lnTo>
                    <a:pt x="214515" y="579219"/>
                  </a:lnTo>
                  <a:close/>
                </a:path>
              </a:pathLst>
            </a:custGeom>
            <a:solidFill>
              <a:srgbClr val="7DD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141862" y="15535884"/>
              <a:ext cx="214629" cy="579755"/>
            </a:xfrm>
            <a:custGeom>
              <a:avLst/>
              <a:gdLst/>
              <a:ahLst/>
              <a:cxnLst/>
              <a:rect l="l" t="t" r="r" b="b"/>
              <a:pathLst>
                <a:path w="214629" h="579755">
                  <a:moveTo>
                    <a:pt x="214515" y="247853"/>
                  </a:moveTo>
                  <a:lnTo>
                    <a:pt x="0" y="463423"/>
                  </a:lnTo>
                  <a:lnTo>
                    <a:pt x="0" y="579221"/>
                  </a:lnTo>
                  <a:lnTo>
                    <a:pt x="72224" y="579221"/>
                  </a:lnTo>
                  <a:lnTo>
                    <a:pt x="214515" y="436803"/>
                  </a:lnTo>
                  <a:lnTo>
                    <a:pt x="214515" y="247853"/>
                  </a:lnTo>
                  <a:close/>
                </a:path>
                <a:path w="214629" h="579755">
                  <a:moveTo>
                    <a:pt x="214515" y="0"/>
                  </a:moveTo>
                  <a:lnTo>
                    <a:pt x="209524" y="0"/>
                  </a:lnTo>
                  <a:lnTo>
                    <a:pt x="0" y="209689"/>
                  </a:lnTo>
                  <a:lnTo>
                    <a:pt x="0" y="334733"/>
                  </a:lnTo>
                  <a:lnTo>
                    <a:pt x="214515" y="119164"/>
                  </a:lnTo>
                  <a:lnTo>
                    <a:pt x="214515" y="0"/>
                  </a:lnTo>
                  <a:close/>
                </a:path>
              </a:pathLst>
            </a:custGeom>
            <a:solidFill>
              <a:srgbClr val="C4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27247" y="16860007"/>
              <a:ext cx="956310" cy="99695"/>
            </a:xfrm>
            <a:custGeom>
              <a:avLst/>
              <a:gdLst/>
              <a:ahLst/>
              <a:cxnLst/>
              <a:rect l="l" t="t" r="r" b="b"/>
              <a:pathLst>
                <a:path w="956310" h="99694">
                  <a:moveTo>
                    <a:pt x="0" y="99439"/>
                  </a:moveTo>
                  <a:lnTo>
                    <a:pt x="956076" y="99439"/>
                  </a:lnTo>
                  <a:lnTo>
                    <a:pt x="956076" y="0"/>
                  </a:lnTo>
                  <a:lnTo>
                    <a:pt x="0" y="0"/>
                  </a:lnTo>
                  <a:lnTo>
                    <a:pt x="0" y="99439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11626" y="16959446"/>
              <a:ext cx="1187450" cy="102870"/>
            </a:xfrm>
            <a:custGeom>
              <a:avLst/>
              <a:gdLst/>
              <a:ahLst/>
              <a:cxnLst/>
              <a:rect l="l" t="t" r="r" b="b"/>
              <a:pathLst>
                <a:path w="1187450" h="102869">
                  <a:moveTo>
                    <a:pt x="118738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187388" y="0"/>
                  </a:lnTo>
                  <a:lnTo>
                    <a:pt x="1187388" y="102344"/>
                  </a:lnTo>
                  <a:close/>
                </a:path>
              </a:pathLst>
            </a:custGeom>
            <a:solidFill>
              <a:srgbClr val="87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03642" y="17061790"/>
              <a:ext cx="1603375" cy="102870"/>
            </a:xfrm>
            <a:custGeom>
              <a:avLst/>
              <a:gdLst/>
              <a:ahLst/>
              <a:cxnLst/>
              <a:rect l="l" t="t" r="r" b="b"/>
              <a:pathLst>
                <a:path w="1603375" h="102869">
                  <a:moveTo>
                    <a:pt x="1603338" y="102344"/>
                  </a:moveTo>
                  <a:lnTo>
                    <a:pt x="0" y="102344"/>
                  </a:lnTo>
                  <a:lnTo>
                    <a:pt x="0" y="0"/>
                  </a:lnTo>
                  <a:lnTo>
                    <a:pt x="1603338" y="0"/>
                  </a:lnTo>
                  <a:lnTo>
                    <a:pt x="1603338" y="102344"/>
                  </a:lnTo>
                  <a:close/>
                </a:path>
              </a:pathLst>
            </a:custGeom>
            <a:solidFill>
              <a:srgbClr val="6E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01602" y="14850897"/>
              <a:ext cx="551815" cy="278765"/>
            </a:xfrm>
            <a:custGeom>
              <a:avLst/>
              <a:gdLst/>
              <a:ahLst/>
              <a:cxnLst/>
              <a:rect l="l" t="t" r="r" b="b"/>
              <a:pathLst>
                <a:path w="551814" h="278765">
                  <a:moveTo>
                    <a:pt x="220662" y="92811"/>
                  </a:moveTo>
                  <a:lnTo>
                    <a:pt x="0" y="92811"/>
                  </a:lnTo>
                  <a:lnTo>
                    <a:pt x="0" y="185635"/>
                  </a:lnTo>
                  <a:lnTo>
                    <a:pt x="220662" y="185635"/>
                  </a:lnTo>
                  <a:lnTo>
                    <a:pt x="220662" y="92811"/>
                  </a:lnTo>
                  <a:close/>
                </a:path>
                <a:path w="551814" h="278765">
                  <a:moveTo>
                    <a:pt x="551611" y="185635"/>
                  </a:moveTo>
                  <a:lnTo>
                    <a:pt x="330962" y="185635"/>
                  </a:lnTo>
                  <a:lnTo>
                    <a:pt x="330962" y="278460"/>
                  </a:lnTo>
                  <a:lnTo>
                    <a:pt x="551611" y="278460"/>
                  </a:lnTo>
                  <a:lnTo>
                    <a:pt x="551611" y="185635"/>
                  </a:lnTo>
                  <a:close/>
                </a:path>
                <a:path w="551814" h="278765">
                  <a:moveTo>
                    <a:pt x="551611" y="0"/>
                  </a:moveTo>
                  <a:lnTo>
                    <a:pt x="330962" y="0"/>
                  </a:lnTo>
                  <a:lnTo>
                    <a:pt x="330962" y="92811"/>
                  </a:lnTo>
                  <a:lnTo>
                    <a:pt x="551611" y="92811"/>
                  </a:lnTo>
                  <a:lnTo>
                    <a:pt x="551611" y="0"/>
                  </a:lnTo>
                  <a:close/>
                </a:path>
              </a:pathLst>
            </a:custGeom>
            <a:solidFill>
              <a:srgbClr val="EC7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291252" y="14850897"/>
              <a:ext cx="551815" cy="186055"/>
            </a:xfrm>
            <a:custGeom>
              <a:avLst/>
              <a:gdLst/>
              <a:ahLst/>
              <a:cxnLst/>
              <a:rect l="l" t="t" r="r" b="b"/>
              <a:pathLst>
                <a:path w="551814" h="186055">
                  <a:moveTo>
                    <a:pt x="220649" y="0"/>
                  </a:moveTo>
                  <a:lnTo>
                    <a:pt x="0" y="0"/>
                  </a:lnTo>
                  <a:lnTo>
                    <a:pt x="0" y="92811"/>
                  </a:lnTo>
                  <a:lnTo>
                    <a:pt x="220649" y="92811"/>
                  </a:lnTo>
                  <a:lnTo>
                    <a:pt x="220649" y="0"/>
                  </a:lnTo>
                  <a:close/>
                </a:path>
                <a:path w="551814" h="186055">
                  <a:moveTo>
                    <a:pt x="551662" y="92811"/>
                  </a:moveTo>
                  <a:lnTo>
                    <a:pt x="331012" y="92811"/>
                  </a:lnTo>
                  <a:lnTo>
                    <a:pt x="331012" y="185635"/>
                  </a:lnTo>
                  <a:lnTo>
                    <a:pt x="551662" y="185635"/>
                  </a:lnTo>
                  <a:lnTo>
                    <a:pt x="551662" y="92811"/>
                  </a:lnTo>
                  <a:close/>
                </a:path>
              </a:pathLst>
            </a:custGeom>
            <a:solidFill>
              <a:srgbClr val="F1AB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11905" y="15036520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667" y="92832"/>
                  </a:moveTo>
                  <a:lnTo>
                    <a:pt x="0" y="92832"/>
                  </a:lnTo>
                  <a:lnTo>
                    <a:pt x="0" y="0"/>
                  </a:lnTo>
                  <a:lnTo>
                    <a:pt x="220667" y="0"/>
                  </a:lnTo>
                  <a:lnTo>
                    <a:pt x="220667" y="92832"/>
                  </a:lnTo>
                  <a:close/>
                </a:path>
              </a:pathLst>
            </a:custGeom>
            <a:solidFill>
              <a:srgbClr val="D57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99261" y="14000732"/>
              <a:ext cx="2987738" cy="3283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0" y="14000732"/>
              <a:ext cx="2946580" cy="32831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/>
          <p:nvPr/>
        </p:nvSpPr>
        <p:spPr>
          <a:xfrm>
            <a:off x="1040681" y="6591483"/>
            <a:ext cx="7927722" cy="2929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40681" y="3221248"/>
            <a:ext cx="7927722" cy="1800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99603" y="10136733"/>
            <a:ext cx="1086485" cy="1127125"/>
          </a:xfrm>
          <a:custGeom>
            <a:avLst/>
            <a:gdLst/>
            <a:ahLst/>
            <a:cxnLst/>
            <a:rect l="l" t="t" r="r" b="b"/>
            <a:pathLst>
              <a:path w="1086485" h="1127125">
                <a:moveTo>
                  <a:pt x="540976" y="865131"/>
                </a:moveTo>
                <a:lnTo>
                  <a:pt x="349119" y="865131"/>
                </a:lnTo>
                <a:lnTo>
                  <a:pt x="368604" y="822628"/>
                </a:lnTo>
                <a:lnTo>
                  <a:pt x="389781" y="779369"/>
                </a:lnTo>
                <a:lnTo>
                  <a:pt x="412561" y="735519"/>
                </a:lnTo>
                <a:lnTo>
                  <a:pt x="436855" y="691243"/>
                </a:lnTo>
                <a:lnTo>
                  <a:pt x="462574" y="646706"/>
                </a:lnTo>
                <a:lnTo>
                  <a:pt x="489630" y="602074"/>
                </a:lnTo>
                <a:lnTo>
                  <a:pt x="517933" y="557512"/>
                </a:lnTo>
                <a:lnTo>
                  <a:pt x="547396" y="513184"/>
                </a:lnTo>
                <a:lnTo>
                  <a:pt x="577929" y="469257"/>
                </a:lnTo>
                <a:lnTo>
                  <a:pt x="609444" y="425895"/>
                </a:lnTo>
                <a:lnTo>
                  <a:pt x="641852" y="383264"/>
                </a:lnTo>
                <a:lnTo>
                  <a:pt x="675064" y="341528"/>
                </a:lnTo>
                <a:lnTo>
                  <a:pt x="708991" y="300853"/>
                </a:lnTo>
                <a:lnTo>
                  <a:pt x="743545" y="261404"/>
                </a:lnTo>
                <a:lnTo>
                  <a:pt x="778637" y="223347"/>
                </a:lnTo>
                <a:lnTo>
                  <a:pt x="814178" y="186846"/>
                </a:lnTo>
                <a:lnTo>
                  <a:pt x="850079" y="152067"/>
                </a:lnTo>
                <a:lnTo>
                  <a:pt x="886252" y="119174"/>
                </a:lnTo>
                <a:lnTo>
                  <a:pt x="922608" y="88334"/>
                </a:lnTo>
                <a:lnTo>
                  <a:pt x="959058" y="59710"/>
                </a:lnTo>
                <a:lnTo>
                  <a:pt x="995514" y="33470"/>
                </a:lnTo>
                <a:lnTo>
                  <a:pt x="1044280" y="0"/>
                </a:lnTo>
                <a:lnTo>
                  <a:pt x="1086045" y="56479"/>
                </a:lnTo>
                <a:lnTo>
                  <a:pt x="1066783" y="73457"/>
                </a:lnTo>
                <a:lnTo>
                  <a:pt x="1045621" y="93016"/>
                </a:lnTo>
                <a:lnTo>
                  <a:pt x="998326" y="139738"/>
                </a:lnTo>
                <a:lnTo>
                  <a:pt x="945622" y="196360"/>
                </a:lnTo>
                <a:lnTo>
                  <a:pt x="917698" y="228294"/>
                </a:lnTo>
                <a:lnTo>
                  <a:pt x="888969" y="262598"/>
                </a:lnTo>
                <a:lnTo>
                  <a:pt x="859618" y="299234"/>
                </a:lnTo>
                <a:lnTo>
                  <a:pt x="829827" y="338169"/>
                </a:lnTo>
                <a:lnTo>
                  <a:pt x="799780" y="379366"/>
                </a:lnTo>
                <a:lnTo>
                  <a:pt x="769659" y="422789"/>
                </a:lnTo>
                <a:lnTo>
                  <a:pt x="739646" y="468404"/>
                </a:lnTo>
                <a:lnTo>
                  <a:pt x="709923" y="516175"/>
                </a:lnTo>
                <a:lnTo>
                  <a:pt x="680675" y="566066"/>
                </a:lnTo>
                <a:lnTo>
                  <a:pt x="652082" y="618042"/>
                </a:lnTo>
                <a:lnTo>
                  <a:pt x="624328" y="672068"/>
                </a:lnTo>
                <a:lnTo>
                  <a:pt x="597595" y="728108"/>
                </a:lnTo>
                <a:lnTo>
                  <a:pt x="572066" y="786126"/>
                </a:lnTo>
                <a:lnTo>
                  <a:pt x="547924" y="846088"/>
                </a:lnTo>
                <a:lnTo>
                  <a:pt x="540976" y="865131"/>
                </a:lnTo>
                <a:close/>
              </a:path>
              <a:path w="1086485" h="1127125">
                <a:moveTo>
                  <a:pt x="381467" y="1126987"/>
                </a:moveTo>
                <a:lnTo>
                  <a:pt x="329019" y="1109761"/>
                </a:lnTo>
                <a:lnTo>
                  <a:pt x="294558" y="1075220"/>
                </a:lnTo>
                <a:lnTo>
                  <a:pt x="245338" y="985486"/>
                </a:lnTo>
                <a:lnTo>
                  <a:pt x="211438" y="920636"/>
                </a:lnTo>
                <a:lnTo>
                  <a:pt x="179756" y="862561"/>
                </a:lnTo>
                <a:lnTo>
                  <a:pt x="150261" y="810888"/>
                </a:lnTo>
                <a:lnTo>
                  <a:pt x="122921" y="765247"/>
                </a:lnTo>
                <a:lnTo>
                  <a:pt x="97704" y="725265"/>
                </a:lnTo>
                <a:lnTo>
                  <a:pt x="74579" y="690572"/>
                </a:lnTo>
                <a:lnTo>
                  <a:pt x="34480" y="635564"/>
                </a:lnTo>
                <a:lnTo>
                  <a:pt x="2373" y="597251"/>
                </a:lnTo>
                <a:lnTo>
                  <a:pt x="0" y="592793"/>
                </a:lnTo>
                <a:lnTo>
                  <a:pt x="74871" y="561400"/>
                </a:lnTo>
                <a:lnTo>
                  <a:pt x="102908" y="583171"/>
                </a:lnTo>
                <a:lnTo>
                  <a:pt x="137722" y="613477"/>
                </a:lnTo>
                <a:lnTo>
                  <a:pt x="177247" y="651121"/>
                </a:lnTo>
                <a:lnTo>
                  <a:pt x="219415" y="694905"/>
                </a:lnTo>
                <a:lnTo>
                  <a:pt x="262162" y="743631"/>
                </a:lnTo>
                <a:lnTo>
                  <a:pt x="303420" y="796103"/>
                </a:lnTo>
                <a:lnTo>
                  <a:pt x="315955" y="816169"/>
                </a:lnTo>
                <a:lnTo>
                  <a:pt x="326034" y="831804"/>
                </a:lnTo>
                <a:lnTo>
                  <a:pt x="336230" y="846845"/>
                </a:lnTo>
                <a:lnTo>
                  <a:pt x="349119" y="865131"/>
                </a:lnTo>
                <a:lnTo>
                  <a:pt x="540976" y="865131"/>
                </a:lnTo>
                <a:lnTo>
                  <a:pt x="525350" y="907957"/>
                </a:lnTo>
                <a:lnTo>
                  <a:pt x="504529" y="971699"/>
                </a:lnTo>
                <a:lnTo>
                  <a:pt x="485641" y="1037277"/>
                </a:lnTo>
                <a:lnTo>
                  <a:pt x="467769" y="1071703"/>
                </a:lnTo>
                <a:lnTo>
                  <a:pt x="445191" y="1100274"/>
                </a:lnTo>
                <a:lnTo>
                  <a:pt x="416801" y="1119773"/>
                </a:lnTo>
                <a:lnTo>
                  <a:pt x="381467" y="1126987"/>
                </a:lnTo>
                <a:close/>
              </a:path>
            </a:pathLst>
          </a:custGeom>
          <a:solidFill>
            <a:srgbClr val="99B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20064" y="13057509"/>
            <a:ext cx="3867149" cy="52304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2181031" y="1166066"/>
            <a:ext cx="6166946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80" dirty="0"/>
              <a:t>KOMPETENSI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2676134" y="3787233"/>
            <a:ext cx="6153150" cy="7903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5405" algn="ctr">
              <a:lnSpc>
                <a:spcPct val="100000"/>
              </a:lnSpc>
              <a:spcBef>
                <a:spcPts val="100"/>
              </a:spcBef>
            </a:pPr>
            <a:r>
              <a:rPr sz="3800" spc="645" dirty="0">
                <a:latin typeface="Arial"/>
                <a:cs typeface="Arial"/>
              </a:rPr>
              <a:t>kompetensi</a:t>
            </a:r>
            <a:r>
              <a:rPr sz="3800" spc="65" dirty="0">
                <a:latin typeface="Arial"/>
                <a:cs typeface="Arial"/>
              </a:rPr>
              <a:t> </a:t>
            </a:r>
            <a:r>
              <a:rPr sz="3800" spc="875" dirty="0">
                <a:latin typeface="Arial"/>
                <a:cs typeface="Arial"/>
              </a:rPr>
              <a:t>dasar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50">
              <a:latin typeface="Arial"/>
              <a:cs typeface="Arial"/>
            </a:endParaRPr>
          </a:p>
          <a:p>
            <a:pPr marL="198755" marR="5080" indent="-118745">
              <a:lnSpc>
                <a:spcPct val="116300"/>
              </a:lnSpc>
            </a:pPr>
            <a:r>
              <a:rPr sz="3600" spc="145" dirty="0">
                <a:latin typeface="MathJax_SansSerif"/>
                <a:cs typeface="MathJax_SansSerif"/>
              </a:rPr>
              <a:t>4.3 </a:t>
            </a:r>
            <a:r>
              <a:rPr sz="3600" spc="185" dirty="0">
                <a:latin typeface="MathJax_SansSerif"/>
                <a:cs typeface="MathJax_SansSerif"/>
              </a:rPr>
              <a:t>Mengidentifikasi</a:t>
            </a:r>
            <a:r>
              <a:rPr sz="3600" spc="-140" dirty="0">
                <a:latin typeface="MathJax_SansSerif"/>
                <a:cs typeface="MathJax_SansSerif"/>
              </a:rPr>
              <a:t> </a:t>
            </a:r>
            <a:r>
              <a:rPr sz="3600" spc="310" dirty="0">
                <a:latin typeface="MathJax_SansSerif"/>
                <a:cs typeface="MathJax_SansSerif"/>
              </a:rPr>
              <a:t>Sumber  </a:t>
            </a:r>
            <a:r>
              <a:rPr sz="3600" spc="175" dirty="0">
                <a:latin typeface="MathJax_SansSerif"/>
                <a:cs typeface="MathJax_SansSerif"/>
              </a:rPr>
              <a:t>Eneri </a:t>
            </a:r>
            <a:r>
              <a:rPr sz="3600" spc="270" dirty="0">
                <a:latin typeface="MathJax_SansSerif"/>
                <a:cs typeface="MathJax_SansSerif"/>
              </a:rPr>
              <a:t>dan</a:t>
            </a:r>
            <a:r>
              <a:rPr sz="3600" spc="-125" dirty="0">
                <a:latin typeface="MathJax_SansSerif"/>
                <a:cs typeface="MathJax_SansSerif"/>
              </a:rPr>
              <a:t> </a:t>
            </a:r>
            <a:r>
              <a:rPr sz="3600" spc="229" dirty="0">
                <a:latin typeface="MathJax_SansSerif"/>
                <a:cs typeface="MathJax_SansSerif"/>
              </a:rPr>
              <a:t>Kegunaanya</a:t>
            </a:r>
            <a:endParaRPr sz="3600">
              <a:latin typeface="MathJax_SansSerif"/>
              <a:cs typeface="MathJax_SansSerif"/>
            </a:endParaRPr>
          </a:p>
          <a:p>
            <a:pPr>
              <a:lnSpc>
                <a:spcPct val="100000"/>
              </a:lnSpc>
            </a:pPr>
            <a:endParaRPr sz="3600">
              <a:latin typeface="MathJax_SansSerif"/>
              <a:cs typeface="MathJax_SansSerif"/>
            </a:endParaRPr>
          </a:p>
          <a:p>
            <a:pPr marR="58419" algn="ctr">
              <a:lnSpc>
                <a:spcPct val="100000"/>
              </a:lnSpc>
              <a:spcBef>
                <a:spcPts val="3050"/>
              </a:spcBef>
            </a:pPr>
            <a:r>
              <a:rPr sz="3800" spc="690" dirty="0">
                <a:latin typeface="Arial"/>
                <a:cs typeface="Arial"/>
              </a:rPr>
              <a:t>Tujuan</a:t>
            </a:r>
            <a:r>
              <a:rPr sz="3800" spc="35" dirty="0">
                <a:latin typeface="Arial"/>
                <a:cs typeface="Arial"/>
              </a:rPr>
              <a:t> </a:t>
            </a:r>
            <a:r>
              <a:rPr sz="3800" spc="600" dirty="0">
                <a:latin typeface="Arial"/>
                <a:cs typeface="Arial"/>
              </a:rPr>
              <a:t>Pembelajaran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Arial"/>
              <a:cs typeface="Arial"/>
            </a:endParaRPr>
          </a:p>
          <a:p>
            <a:pPr marL="80645" marR="58419">
              <a:lnSpc>
                <a:spcPct val="116300"/>
              </a:lnSpc>
            </a:pPr>
            <a:r>
              <a:rPr sz="3600" spc="245" dirty="0">
                <a:latin typeface="MathJax_SansSerif"/>
                <a:cs typeface="MathJax_SansSerif"/>
              </a:rPr>
              <a:t>Siswa </a:t>
            </a:r>
            <a:r>
              <a:rPr sz="3600" spc="295" dirty="0">
                <a:latin typeface="MathJax_SansSerif"/>
                <a:cs typeface="MathJax_SansSerif"/>
              </a:rPr>
              <a:t>mampu</a:t>
            </a:r>
            <a:r>
              <a:rPr sz="3600" spc="-265" dirty="0">
                <a:latin typeface="MathJax_SansSerif"/>
                <a:cs typeface="MathJax_SansSerif"/>
              </a:rPr>
              <a:t> </a:t>
            </a:r>
            <a:r>
              <a:rPr sz="3600" spc="280" dirty="0">
                <a:latin typeface="MathJax_SansSerif"/>
                <a:cs typeface="MathJax_SansSerif"/>
              </a:rPr>
              <a:t>menyebutkan  </a:t>
            </a:r>
            <a:r>
              <a:rPr sz="3600" spc="330" dirty="0">
                <a:latin typeface="MathJax_SansSerif"/>
                <a:cs typeface="MathJax_SansSerif"/>
              </a:rPr>
              <a:t>sumber</a:t>
            </a:r>
            <a:r>
              <a:rPr sz="3600" spc="25" dirty="0">
                <a:latin typeface="MathJax_SansSerif"/>
                <a:cs typeface="MathJax_SansSerif"/>
              </a:rPr>
              <a:t> </a:t>
            </a:r>
            <a:r>
              <a:rPr sz="3600" spc="210" dirty="0">
                <a:latin typeface="MathJax_SansSerif"/>
                <a:cs typeface="MathJax_SansSerif"/>
              </a:rPr>
              <a:t>energi.</a:t>
            </a:r>
            <a:endParaRPr sz="3600">
              <a:latin typeface="MathJax_SansSerif"/>
              <a:cs typeface="MathJax_SansSerif"/>
            </a:endParaRPr>
          </a:p>
          <a:p>
            <a:pPr marL="80645" marR="51435">
              <a:lnSpc>
                <a:spcPct val="116300"/>
              </a:lnSpc>
              <a:spcBef>
                <a:spcPts val="780"/>
              </a:spcBef>
            </a:pPr>
            <a:r>
              <a:rPr sz="3600" spc="245" dirty="0">
                <a:latin typeface="MathJax_SansSerif"/>
                <a:cs typeface="MathJax_SansSerif"/>
              </a:rPr>
              <a:t>Siswa </a:t>
            </a:r>
            <a:r>
              <a:rPr sz="3600" spc="295" dirty="0">
                <a:latin typeface="MathJax_SansSerif"/>
                <a:cs typeface="MathJax_SansSerif"/>
              </a:rPr>
              <a:t>mampu </a:t>
            </a:r>
            <a:r>
              <a:rPr sz="3600" spc="204" dirty="0">
                <a:latin typeface="MathJax_SansSerif"/>
                <a:cs typeface="MathJax_SansSerif"/>
              </a:rPr>
              <a:t>memilih </a:t>
            </a:r>
            <a:r>
              <a:rPr sz="3600" spc="270" dirty="0">
                <a:latin typeface="MathJax_SansSerif"/>
                <a:cs typeface="MathJax_SansSerif"/>
              </a:rPr>
              <a:t>dan  </a:t>
            </a:r>
            <a:r>
              <a:rPr sz="3600" spc="295" dirty="0">
                <a:latin typeface="MathJax_SansSerif"/>
                <a:cs typeface="MathJax_SansSerif"/>
              </a:rPr>
              <a:t>mengelompokan</a:t>
            </a:r>
            <a:r>
              <a:rPr sz="3600" spc="-50" dirty="0">
                <a:latin typeface="MathJax_SansSerif"/>
                <a:cs typeface="MathJax_SansSerif"/>
              </a:rPr>
              <a:t> </a:t>
            </a:r>
            <a:r>
              <a:rPr sz="3600" spc="254" dirty="0">
                <a:latin typeface="MathJax_SansSerif"/>
                <a:cs typeface="MathJax_SansSerif"/>
              </a:rPr>
              <a:t>keguanaan  </a:t>
            </a:r>
            <a:r>
              <a:rPr sz="3600" spc="204" dirty="0">
                <a:latin typeface="MathJax_SansSerif"/>
                <a:cs typeface="MathJax_SansSerif"/>
              </a:rPr>
              <a:t>dari </a:t>
            </a:r>
            <a:r>
              <a:rPr sz="3600" spc="330" dirty="0">
                <a:latin typeface="MathJax_SansSerif"/>
                <a:cs typeface="MathJax_SansSerif"/>
              </a:rPr>
              <a:t>sumber</a:t>
            </a:r>
            <a:r>
              <a:rPr sz="3600" spc="-155" dirty="0">
                <a:latin typeface="MathJax_SansSerif"/>
                <a:cs typeface="MathJax_SansSerif"/>
              </a:rPr>
              <a:t> </a:t>
            </a:r>
            <a:r>
              <a:rPr sz="3600" spc="210" dirty="0">
                <a:latin typeface="MathJax_SansSerif"/>
                <a:cs typeface="MathJax_SansSerif"/>
              </a:rPr>
              <a:t>energi.</a:t>
            </a:r>
            <a:endParaRPr sz="3600">
              <a:latin typeface="MathJax_SansSerif"/>
              <a:cs typeface="MathJax_SansSerif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345899" y="16576487"/>
            <a:ext cx="1362075" cy="1362075"/>
            <a:chOff x="345899" y="16576487"/>
            <a:chExt cx="1362075" cy="1362075"/>
          </a:xfrm>
        </p:grpSpPr>
        <p:sp>
          <p:nvSpPr>
            <p:cNvPr id="114" name="object 114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Action Button: Blank 115">
            <a:hlinkClick r:id="rId9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CA5FEC27-0B0A-4F35-8666-CECB5453CA74}"/>
              </a:ext>
            </a:extLst>
          </p:cNvPr>
          <p:cNvSpPr/>
          <p:nvPr/>
        </p:nvSpPr>
        <p:spPr>
          <a:xfrm>
            <a:off x="345899" y="16576487"/>
            <a:ext cx="1399365" cy="13620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Action Button: Blank 116">
            <a:hlinkClick r:id="rId11" action="ppaction://hlinksldjump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0344DDB3-F54D-4631-B4CD-C16957142A96}"/>
              </a:ext>
            </a:extLst>
          </p:cNvPr>
          <p:cNvSpPr/>
          <p:nvPr/>
        </p:nvSpPr>
        <p:spPr>
          <a:xfrm>
            <a:off x="0" y="381000"/>
            <a:ext cx="714375" cy="57992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23" y="2840541"/>
            <a:ext cx="8228330" cy="2105660"/>
          </a:xfrm>
          <a:custGeom>
            <a:avLst/>
            <a:gdLst/>
            <a:ahLst/>
            <a:cxnLst/>
            <a:rect l="l" t="t" r="r" b="b"/>
            <a:pathLst>
              <a:path w="8228330" h="2105660">
                <a:moveTo>
                  <a:pt x="581519" y="2105031"/>
                </a:moveTo>
                <a:lnTo>
                  <a:pt x="523952" y="2103507"/>
                </a:lnTo>
                <a:lnTo>
                  <a:pt x="467786" y="2098983"/>
                </a:lnTo>
                <a:lnTo>
                  <a:pt x="413399" y="2091531"/>
                </a:lnTo>
                <a:lnTo>
                  <a:pt x="361167" y="2081224"/>
                </a:lnTo>
                <a:lnTo>
                  <a:pt x="311468" y="2068135"/>
                </a:lnTo>
                <a:lnTo>
                  <a:pt x="264680" y="2052335"/>
                </a:lnTo>
                <a:lnTo>
                  <a:pt x="221178" y="2033898"/>
                </a:lnTo>
                <a:lnTo>
                  <a:pt x="181341" y="2012895"/>
                </a:lnTo>
                <a:lnTo>
                  <a:pt x="145545" y="1989400"/>
                </a:lnTo>
                <a:lnTo>
                  <a:pt x="114168" y="1963485"/>
                </a:lnTo>
                <a:lnTo>
                  <a:pt x="87586" y="1935222"/>
                </a:lnTo>
                <a:lnTo>
                  <a:pt x="50318" y="1871942"/>
                </a:lnTo>
                <a:lnTo>
                  <a:pt x="36759" y="1800141"/>
                </a:lnTo>
                <a:lnTo>
                  <a:pt x="0" y="718991"/>
                </a:lnTo>
                <a:lnTo>
                  <a:pt x="2871" y="545759"/>
                </a:lnTo>
                <a:lnTo>
                  <a:pt x="9190" y="411987"/>
                </a:lnTo>
                <a:lnTo>
                  <a:pt x="15508" y="325779"/>
                </a:lnTo>
                <a:lnTo>
                  <a:pt x="18380" y="295242"/>
                </a:lnTo>
                <a:lnTo>
                  <a:pt x="18308" y="268474"/>
                </a:lnTo>
                <a:lnTo>
                  <a:pt x="19859" y="216233"/>
                </a:lnTo>
                <a:lnTo>
                  <a:pt x="28406" y="166882"/>
                </a:lnTo>
                <a:lnTo>
                  <a:pt x="49631" y="121817"/>
                </a:lnTo>
                <a:lnTo>
                  <a:pt x="89214" y="82433"/>
                </a:lnTo>
                <a:lnTo>
                  <a:pt x="152837" y="50127"/>
                </a:lnTo>
                <a:lnTo>
                  <a:pt x="195439" y="37065"/>
                </a:lnTo>
                <a:lnTo>
                  <a:pt x="246181" y="26295"/>
                </a:lnTo>
                <a:lnTo>
                  <a:pt x="305775" y="17993"/>
                </a:lnTo>
                <a:lnTo>
                  <a:pt x="374929" y="12332"/>
                </a:lnTo>
                <a:lnTo>
                  <a:pt x="454354" y="9488"/>
                </a:lnTo>
                <a:lnTo>
                  <a:pt x="544761" y="9635"/>
                </a:lnTo>
                <a:lnTo>
                  <a:pt x="1022643" y="23395"/>
                </a:lnTo>
                <a:lnTo>
                  <a:pt x="1326042" y="29549"/>
                </a:lnTo>
                <a:lnTo>
                  <a:pt x="1584651" y="29506"/>
                </a:lnTo>
                <a:lnTo>
                  <a:pt x="1928164" y="24679"/>
                </a:lnTo>
                <a:lnTo>
                  <a:pt x="3070262" y="16758"/>
                </a:lnTo>
                <a:lnTo>
                  <a:pt x="4985525" y="8726"/>
                </a:lnTo>
                <a:lnTo>
                  <a:pt x="6785912" y="2501"/>
                </a:lnTo>
                <a:lnTo>
                  <a:pt x="7583384" y="0"/>
                </a:lnTo>
                <a:lnTo>
                  <a:pt x="7644066" y="1108"/>
                </a:lnTo>
                <a:lnTo>
                  <a:pt x="7702829" y="4434"/>
                </a:lnTo>
                <a:lnTo>
                  <a:pt x="7759474" y="9978"/>
                </a:lnTo>
                <a:lnTo>
                  <a:pt x="7813802" y="17741"/>
                </a:lnTo>
                <a:lnTo>
                  <a:pt x="7865614" y="27723"/>
                </a:lnTo>
                <a:lnTo>
                  <a:pt x="7914714" y="39924"/>
                </a:lnTo>
                <a:lnTo>
                  <a:pt x="7960902" y="54346"/>
                </a:lnTo>
                <a:lnTo>
                  <a:pt x="8003979" y="70988"/>
                </a:lnTo>
                <a:lnTo>
                  <a:pt x="8043749" y="89851"/>
                </a:lnTo>
                <a:lnTo>
                  <a:pt x="8080011" y="110935"/>
                </a:lnTo>
                <a:lnTo>
                  <a:pt x="8112567" y="134241"/>
                </a:lnTo>
                <a:lnTo>
                  <a:pt x="8141220" y="159770"/>
                </a:lnTo>
                <a:lnTo>
                  <a:pt x="8186021" y="217498"/>
                </a:lnTo>
                <a:lnTo>
                  <a:pt x="8212826" y="284122"/>
                </a:lnTo>
                <a:lnTo>
                  <a:pt x="8220047" y="359646"/>
                </a:lnTo>
                <a:lnTo>
                  <a:pt x="8218844" y="571920"/>
                </a:lnTo>
                <a:lnTo>
                  <a:pt x="8219276" y="706408"/>
                </a:lnTo>
                <a:lnTo>
                  <a:pt x="8222095" y="820468"/>
                </a:lnTo>
                <a:lnTo>
                  <a:pt x="8228050" y="971456"/>
                </a:lnTo>
                <a:lnTo>
                  <a:pt x="8225428" y="1233958"/>
                </a:lnTo>
                <a:lnTo>
                  <a:pt x="8209552" y="1472720"/>
                </a:lnTo>
                <a:lnTo>
                  <a:pt x="8191733" y="1646340"/>
                </a:lnTo>
                <a:lnTo>
                  <a:pt x="8183280" y="1713414"/>
                </a:lnTo>
                <a:lnTo>
                  <a:pt x="8179779" y="1752731"/>
                </a:lnTo>
                <a:lnTo>
                  <a:pt x="8170790" y="1790609"/>
                </a:lnTo>
                <a:lnTo>
                  <a:pt x="8156618" y="1826895"/>
                </a:lnTo>
                <a:lnTo>
                  <a:pt x="8137565" y="1861440"/>
                </a:lnTo>
                <a:lnTo>
                  <a:pt x="8113934" y="1894091"/>
                </a:lnTo>
                <a:lnTo>
                  <a:pt x="8086029" y="1924697"/>
                </a:lnTo>
                <a:lnTo>
                  <a:pt x="8054151" y="1953106"/>
                </a:lnTo>
                <a:lnTo>
                  <a:pt x="8018605" y="1979168"/>
                </a:lnTo>
                <a:lnTo>
                  <a:pt x="7979693" y="2002731"/>
                </a:lnTo>
                <a:lnTo>
                  <a:pt x="7937718" y="2023643"/>
                </a:lnTo>
                <a:lnTo>
                  <a:pt x="7892983" y="2041754"/>
                </a:lnTo>
                <a:lnTo>
                  <a:pt x="7845792" y="2056911"/>
                </a:lnTo>
                <a:lnTo>
                  <a:pt x="7796447" y="2068963"/>
                </a:lnTo>
                <a:lnTo>
                  <a:pt x="7745251" y="2077759"/>
                </a:lnTo>
                <a:lnTo>
                  <a:pt x="7692507" y="2083148"/>
                </a:lnTo>
                <a:lnTo>
                  <a:pt x="7638519" y="2084978"/>
                </a:lnTo>
                <a:lnTo>
                  <a:pt x="7469519" y="2078400"/>
                </a:lnTo>
                <a:lnTo>
                  <a:pt x="7339259" y="2076636"/>
                </a:lnTo>
                <a:lnTo>
                  <a:pt x="7181203" y="2080074"/>
                </a:lnTo>
                <a:lnTo>
                  <a:pt x="6928818" y="2089100"/>
                </a:lnTo>
                <a:lnTo>
                  <a:pt x="5756087" y="2098310"/>
                </a:lnTo>
                <a:lnTo>
                  <a:pt x="3594310" y="2103040"/>
                </a:lnTo>
                <a:lnTo>
                  <a:pt x="1512963" y="2104782"/>
                </a:lnTo>
                <a:lnTo>
                  <a:pt x="581519" y="2105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6008839"/>
            <a:ext cx="7708265" cy="2031364"/>
          </a:xfrm>
          <a:custGeom>
            <a:avLst/>
            <a:gdLst/>
            <a:ahLst/>
            <a:cxnLst/>
            <a:rect l="l" t="t" r="r" b="b"/>
            <a:pathLst>
              <a:path w="7708265" h="2031365">
                <a:moveTo>
                  <a:pt x="7707911" y="2031136"/>
                </a:moveTo>
                <a:lnTo>
                  <a:pt x="0" y="1898665"/>
                </a:lnTo>
                <a:lnTo>
                  <a:pt x="0" y="675407"/>
                </a:lnTo>
                <a:lnTo>
                  <a:pt x="43376" y="675407"/>
                </a:lnTo>
                <a:lnTo>
                  <a:pt x="62155" y="825501"/>
                </a:lnTo>
                <a:lnTo>
                  <a:pt x="493713" y="750454"/>
                </a:lnTo>
                <a:lnTo>
                  <a:pt x="531211" y="337726"/>
                </a:lnTo>
                <a:lnTo>
                  <a:pt x="831435" y="337726"/>
                </a:lnTo>
                <a:lnTo>
                  <a:pt x="868993" y="788008"/>
                </a:lnTo>
                <a:lnTo>
                  <a:pt x="1037883" y="750454"/>
                </a:lnTo>
                <a:lnTo>
                  <a:pt x="1037883" y="562867"/>
                </a:lnTo>
                <a:lnTo>
                  <a:pt x="1675833" y="562867"/>
                </a:lnTo>
                <a:lnTo>
                  <a:pt x="1675833" y="788008"/>
                </a:lnTo>
                <a:lnTo>
                  <a:pt x="1942605" y="822282"/>
                </a:lnTo>
                <a:lnTo>
                  <a:pt x="1919774" y="0"/>
                </a:lnTo>
                <a:lnTo>
                  <a:pt x="2238771" y="0"/>
                </a:lnTo>
                <a:lnTo>
                  <a:pt x="2238771" y="863055"/>
                </a:lnTo>
                <a:lnTo>
                  <a:pt x="2452983" y="888325"/>
                </a:lnTo>
                <a:lnTo>
                  <a:pt x="2426382" y="168863"/>
                </a:lnTo>
                <a:lnTo>
                  <a:pt x="2820451" y="187632"/>
                </a:lnTo>
                <a:lnTo>
                  <a:pt x="2887221" y="841417"/>
                </a:lnTo>
                <a:lnTo>
                  <a:pt x="5597586" y="1144474"/>
                </a:lnTo>
                <a:lnTo>
                  <a:pt x="5785181" y="919333"/>
                </a:lnTo>
                <a:lnTo>
                  <a:pt x="6254307" y="1031873"/>
                </a:lnTo>
                <a:lnTo>
                  <a:pt x="6160524" y="1200736"/>
                </a:lnTo>
                <a:lnTo>
                  <a:pt x="6441978" y="1238290"/>
                </a:lnTo>
                <a:lnTo>
                  <a:pt x="6517035" y="844286"/>
                </a:lnTo>
                <a:lnTo>
                  <a:pt x="6704645" y="919333"/>
                </a:lnTo>
                <a:lnTo>
                  <a:pt x="6742204" y="1332061"/>
                </a:lnTo>
                <a:lnTo>
                  <a:pt x="7117471" y="1425877"/>
                </a:lnTo>
                <a:lnTo>
                  <a:pt x="7707911" y="2031136"/>
                </a:lnTo>
                <a:close/>
              </a:path>
            </a:pathLst>
          </a:custGeom>
          <a:solidFill>
            <a:srgbClr val="9CD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6145" y="13429620"/>
            <a:ext cx="5615940" cy="2310765"/>
          </a:xfrm>
          <a:custGeom>
            <a:avLst/>
            <a:gdLst/>
            <a:ahLst/>
            <a:cxnLst/>
            <a:rect l="l" t="t" r="r" b="b"/>
            <a:pathLst>
              <a:path w="5615940" h="2310765">
                <a:moveTo>
                  <a:pt x="5615727" y="2310207"/>
                </a:moveTo>
                <a:lnTo>
                  <a:pt x="5422578" y="2272520"/>
                </a:lnTo>
                <a:lnTo>
                  <a:pt x="5123624" y="2216014"/>
                </a:lnTo>
                <a:lnTo>
                  <a:pt x="4815136" y="2159893"/>
                </a:lnTo>
                <a:lnTo>
                  <a:pt x="4498852" y="2104557"/>
                </a:lnTo>
                <a:lnTo>
                  <a:pt x="4230579" y="2059332"/>
                </a:lnTo>
                <a:lnTo>
                  <a:pt x="3959103" y="2015163"/>
                </a:lnTo>
                <a:lnTo>
                  <a:pt x="3685429" y="1972281"/>
                </a:lnTo>
                <a:lnTo>
                  <a:pt x="3410561" y="1930919"/>
                </a:lnTo>
                <a:lnTo>
                  <a:pt x="3135506" y="1891307"/>
                </a:lnTo>
                <a:lnTo>
                  <a:pt x="2861268" y="1853677"/>
                </a:lnTo>
                <a:lnTo>
                  <a:pt x="2643141" y="1825157"/>
                </a:lnTo>
                <a:lnTo>
                  <a:pt x="2426695" y="1798173"/>
                </a:lnTo>
                <a:lnTo>
                  <a:pt x="2212445" y="1772844"/>
                </a:lnTo>
                <a:lnTo>
                  <a:pt x="2000905" y="1749288"/>
                </a:lnTo>
                <a:lnTo>
                  <a:pt x="1792589" y="1727624"/>
                </a:lnTo>
                <a:lnTo>
                  <a:pt x="1638778" y="1712689"/>
                </a:lnTo>
                <a:lnTo>
                  <a:pt x="1487287" y="1698935"/>
                </a:lnTo>
                <a:lnTo>
                  <a:pt x="1338334" y="1686413"/>
                </a:lnTo>
                <a:lnTo>
                  <a:pt x="1192135" y="1675171"/>
                </a:lnTo>
                <a:lnTo>
                  <a:pt x="1048909" y="1665261"/>
                </a:lnTo>
                <a:lnTo>
                  <a:pt x="908871" y="1656733"/>
                </a:lnTo>
                <a:lnTo>
                  <a:pt x="772239" y="1649636"/>
                </a:lnTo>
                <a:lnTo>
                  <a:pt x="639230" y="1644021"/>
                </a:lnTo>
                <a:lnTo>
                  <a:pt x="552677" y="1641125"/>
                </a:lnTo>
                <a:lnTo>
                  <a:pt x="467895" y="1638925"/>
                </a:lnTo>
                <a:lnTo>
                  <a:pt x="384949" y="1637435"/>
                </a:lnTo>
                <a:lnTo>
                  <a:pt x="303902" y="1636671"/>
                </a:lnTo>
                <a:lnTo>
                  <a:pt x="224820" y="1636646"/>
                </a:lnTo>
                <a:lnTo>
                  <a:pt x="147766" y="1637377"/>
                </a:lnTo>
                <a:lnTo>
                  <a:pt x="72804" y="1638877"/>
                </a:lnTo>
                <a:lnTo>
                  <a:pt x="0" y="1641162"/>
                </a:lnTo>
                <a:lnTo>
                  <a:pt x="38856" y="1620365"/>
                </a:lnTo>
                <a:lnTo>
                  <a:pt x="82518" y="1600886"/>
                </a:lnTo>
                <a:lnTo>
                  <a:pt x="130074" y="1582645"/>
                </a:lnTo>
                <a:lnTo>
                  <a:pt x="180613" y="1565562"/>
                </a:lnTo>
                <a:lnTo>
                  <a:pt x="233225" y="1549557"/>
                </a:lnTo>
                <a:lnTo>
                  <a:pt x="286998" y="1534547"/>
                </a:lnTo>
                <a:lnTo>
                  <a:pt x="341021" y="1520454"/>
                </a:lnTo>
                <a:lnTo>
                  <a:pt x="394385" y="1507197"/>
                </a:lnTo>
                <a:lnTo>
                  <a:pt x="541403" y="1471634"/>
                </a:lnTo>
                <a:lnTo>
                  <a:pt x="583016" y="1460915"/>
                </a:lnTo>
                <a:lnTo>
                  <a:pt x="619413" y="1450629"/>
                </a:lnTo>
                <a:lnTo>
                  <a:pt x="649685" y="1440696"/>
                </a:lnTo>
                <a:lnTo>
                  <a:pt x="641433" y="1395304"/>
                </a:lnTo>
                <a:lnTo>
                  <a:pt x="633352" y="1349037"/>
                </a:lnTo>
                <a:lnTo>
                  <a:pt x="625604" y="1302079"/>
                </a:lnTo>
                <a:lnTo>
                  <a:pt x="618354" y="1254616"/>
                </a:lnTo>
                <a:lnTo>
                  <a:pt x="611766" y="1206834"/>
                </a:lnTo>
                <a:lnTo>
                  <a:pt x="606004" y="1158919"/>
                </a:lnTo>
                <a:lnTo>
                  <a:pt x="601231" y="1111057"/>
                </a:lnTo>
                <a:lnTo>
                  <a:pt x="597613" y="1063433"/>
                </a:lnTo>
                <a:lnTo>
                  <a:pt x="595312" y="1016232"/>
                </a:lnTo>
                <a:lnTo>
                  <a:pt x="594493" y="969642"/>
                </a:lnTo>
                <a:lnTo>
                  <a:pt x="595321" y="923846"/>
                </a:lnTo>
                <a:lnTo>
                  <a:pt x="597958" y="879032"/>
                </a:lnTo>
                <a:lnTo>
                  <a:pt x="602569" y="835385"/>
                </a:lnTo>
                <a:lnTo>
                  <a:pt x="609318" y="793091"/>
                </a:lnTo>
                <a:lnTo>
                  <a:pt x="618369" y="752334"/>
                </a:lnTo>
                <a:lnTo>
                  <a:pt x="629885" y="713302"/>
                </a:lnTo>
                <a:lnTo>
                  <a:pt x="644032" y="676179"/>
                </a:lnTo>
                <a:lnTo>
                  <a:pt x="660973" y="641152"/>
                </a:lnTo>
                <a:lnTo>
                  <a:pt x="680872" y="608407"/>
                </a:lnTo>
                <a:lnTo>
                  <a:pt x="730199" y="550501"/>
                </a:lnTo>
                <a:lnTo>
                  <a:pt x="759956" y="525714"/>
                </a:lnTo>
                <a:lnTo>
                  <a:pt x="793326" y="503950"/>
                </a:lnTo>
                <a:lnTo>
                  <a:pt x="830475" y="485396"/>
                </a:lnTo>
                <a:lnTo>
                  <a:pt x="871566" y="470238"/>
                </a:lnTo>
                <a:lnTo>
                  <a:pt x="916763" y="458660"/>
                </a:lnTo>
                <a:lnTo>
                  <a:pt x="1193018" y="412645"/>
                </a:lnTo>
                <a:lnTo>
                  <a:pt x="1353791" y="455338"/>
                </a:lnTo>
                <a:lnTo>
                  <a:pt x="1460902" y="638967"/>
                </a:lnTo>
                <a:lnTo>
                  <a:pt x="1576170" y="1015760"/>
                </a:lnTo>
                <a:lnTo>
                  <a:pt x="1572112" y="993524"/>
                </a:lnTo>
                <a:lnTo>
                  <a:pt x="1564918" y="944946"/>
                </a:lnTo>
                <a:lnTo>
                  <a:pt x="1559380" y="891546"/>
                </a:lnTo>
                <a:lnTo>
                  <a:pt x="1556012" y="834108"/>
                </a:lnTo>
                <a:lnTo>
                  <a:pt x="1555303" y="804120"/>
                </a:lnTo>
                <a:lnTo>
                  <a:pt x="1555328" y="773416"/>
                </a:lnTo>
                <a:lnTo>
                  <a:pt x="1557840" y="710256"/>
                </a:lnTo>
                <a:lnTo>
                  <a:pt x="1564062" y="645411"/>
                </a:lnTo>
                <a:lnTo>
                  <a:pt x="1574508" y="579666"/>
                </a:lnTo>
                <a:lnTo>
                  <a:pt x="1589690" y="513806"/>
                </a:lnTo>
                <a:lnTo>
                  <a:pt x="1610123" y="448615"/>
                </a:lnTo>
                <a:lnTo>
                  <a:pt x="1636319" y="384876"/>
                </a:lnTo>
                <a:lnTo>
                  <a:pt x="1668792" y="323376"/>
                </a:lnTo>
                <a:lnTo>
                  <a:pt x="1708056" y="264898"/>
                </a:lnTo>
                <a:lnTo>
                  <a:pt x="1754623" y="210226"/>
                </a:lnTo>
                <a:lnTo>
                  <a:pt x="1809007" y="160145"/>
                </a:lnTo>
                <a:lnTo>
                  <a:pt x="1871722" y="115440"/>
                </a:lnTo>
                <a:lnTo>
                  <a:pt x="1906364" y="95348"/>
                </a:lnTo>
                <a:lnTo>
                  <a:pt x="1943281" y="76894"/>
                </a:lnTo>
                <a:lnTo>
                  <a:pt x="1982537" y="60177"/>
                </a:lnTo>
                <a:lnTo>
                  <a:pt x="2024197" y="45293"/>
                </a:lnTo>
                <a:lnTo>
                  <a:pt x="2068324" y="32342"/>
                </a:lnTo>
                <a:lnTo>
                  <a:pt x="2114983" y="21421"/>
                </a:lnTo>
                <a:lnTo>
                  <a:pt x="2164238" y="12628"/>
                </a:lnTo>
                <a:lnTo>
                  <a:pt x="2216154" y="6061"/>
                </a:lnTo>
                <a:lnTo>
                  <a:pt x="2270793" y="1819"/>
                </a:lnTo>
                <a:lnTo>
                  <a:pt x="2328222" y="0"/>
                </a:lnTo>
                <a:lnTo>
                  <a:pt x="2388503" y="700"/>
                </a:lnTo>
                <a:lnTo>
                  <a:pt x="2451700" y="4020"/>
                </a:lnTo>
                <a:lnTo>
                  <a:pt x="2517879" y="10056"/>
                </a:lnTo>
                <a:lnTo>
                  <a:pt x="2587103" y="18906"/>
                </a:lnTo>
                <a:lnTo>
                  <a:pt x="2659437" y="30670"/>
                </a:lnTo>
                <a:lnTo>
                  <a:pt x="3086617" y="177334"/>
                </a:lnTo>
                <a:lnTo>
                  <a:pt x="3290192" y="371106"/>
                </a:lnTo>
                <a:lnTo>
                  <a:pt x="3325225" y="742383"/>
                </a:lnTo>
                <a:lnTo>
                  <a:pt x="3246779" y="1421560"/>
                </a:lnTo>
                <a:lnTo>
                  <a:pt x="3313850" y="1251907"/>
                </a:lnTo>
                <a:lnTo>
                  <a:pt x="3514715" y="909276"/>
                </a:lnTo>
                <a:lnTo>
                  <a:pt x="3848854" y="643157"/>
                </a:lnTo>
                <a:lnTo>
                  <a:pt x="4315746" y="703044"/>
                </a:lnTo>
                <a:lnTo>
                  <a:pt x="4701192" y="937382"/>
                </a:lnTo>
                <a:lnTo>
                  <a:pt x="4866164" y="1123634"/>
                </a:lnTo>
                <a:lnTo>
                  <a:pt x="4843501" y="1359128"/>
                </a:lnTo>
                <a:lnTo>
                  <a:pt x="4666045" y="1741189"/>
                </a:lnTo>
                <a:lnTo>
                  <a:pt x="5615727" y="2310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207805" y="16180206"/>
            <a:ext cx="4079240" cy="2108200"/>
            <a:chOff x="6207805" y="16180206"/>
            <a:chExt cx="4079240" cy="2108200"/>
          </a:xfrm>
        </p:grpSpPr>
        <p:sp>
          <p:nvSpPr>
            <p:cNvPr id="7" name="object 7"/>
            <p:cNvSpPr/>
            <p:nvPr/>
          </p:nvSpPr>
          <p:spPr>
            <a:xfrm>
              <a:off x="6207798" y="16180206"/>
              <a:ext cx="4078604" cy="1376680"/>
            </a:xfrm>
            <a:custGeom>
              <a:avLst/>
              <a:gdLst/>
              <a:ahLst/>
              <a:cxnLst/>
              <a:rect l="l" t="t" r="r" b="b"/>
              <a:pathLst>
                <a:path w="4078604" h="1376680">
                  <a:moveTo>
                    <a:pt x="2856750" y="811847"/>
                  </a:moveTo>
                  <a:lnTo>
                    <a:pt x="2854706" y="749096"/>
                  </a:lnTo>
                  <a:lnTo>
                    <a:pt x="2767228" y="594944"/>
                  </a:lnTo>
                  <a:lnTo>
                    <a:pt x="2394356" y="414045"/>
                  </a:lnTo>
                  <a:lnTo>
                    <a:pt x="1981822" y="291782"/>
                  </a:lnTo>
                  <a:lnTo>
                    <a:pt x="1270177" y="172351"/>
                  </a:lnTo>
                  <a:lnTo>
                    <a:pt x="0" y="0"/>
                  </a:lnTo>
                  <a:lnTo>
                    <a:pt x="309664" y="118338"/>
                  </a:lnTo>
                  <a:lnTo>
                    <a:pt x="704532" y="242811"/>
                  </a:lnTo>
                  <a:lnTo>
                    <a:pt x="1447076" y="449910"/>
                  </a:lnTo>
                  <a:lnTo>
                    <a:pt x="2799778" y="816152"/>
                  </a:lnTo>
                  <a:lnTo>
                    <a:pt x="2822156" y="821448"/>
                  </a:lnTo>
                  <a:lnTo>
                    <a:pt x="2856750" y="811847"/>
                  </a:lnTo>
                  <a:close/>
                </a:path>
                <a:path w="4078604" h="1376680">
                  <a:moveTo>
                    <a:pt x="4078262" y="1355521"/>
                  </a:moveTo>
                  <a:lnTo>
                    <a:pt x="4058386" y="1277823"/>
                  </a:lnTo>
                  <a:lnTo>
                    <a:pt x="3903053" y="1202626"/>
                  </a:lnTo>
                  <a:lnTo>
                    <a:pt x="3654945" y="1131354"/>
                  </a:lnTo>
                  <a:lnTo>
                    <a:pt x="3137382" y="1022438"/>
                  </a:lnTo>
                  <a:lnTo>
                    <a:pt x="2173643" y="834275"/>
                  </a:lnTo>
                  <a:lnTo>
                    <a:pt x="2282596" y="878738"/>
                  </a:lnTo>
                  <a:lnTo>
                    <a:pt x="2515247" y="948245"/>
                  </a:lnTo>
                  <a:lnTo>
                    <a:pt x="3048279" y="1092047"/>
                  </a:lnTo>
                  <a:lnTo>
                    <a:pt x="4058386" y="1359369"/>
                  </a:lnTo>
                  <a:lnTo>
                    <a:pt x="4065016" y="1368272"/>
                  </a:lnTo>
                  <a:lnTo>
                    <a:pt x="4076052" y="1376337"/>
                  </a:lnTo>
                  <a:lnTo>
                    <a:pt x="4078262" y="1355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05803" y="16875645"/>
              <a:ext cx="3381375" cy="1412875"/>
            </a:xfrm>
            <a:custGeom>
              <a:avLst/>
              <a:gdLst/>
              <a:ahLst/>
              <a:cxnLst/>
              <a:rect l="l" t="t" r="r" b="b"/>
              <a:pathLst>
                <a:path w="3381375" h="1412875">
                  <a:moveTo>
                    <a:pt x="3381184" y="970241"/>
                  </a:moveTo>
                  <a:lnTo>
                    <a:pt x="3371240" y="868870"/>
                  </a:lnTo>
                  <a:lnTo>
                    <a:pt x="3324822" y="847940"/>
                  </a:lnTo>
                  <a:lnTo>
                    <a:pt x="3273260" y="831113"/>
                  </a:lnTo>
                  <a:lnTo>
                    <a:pt x="3219475" y="819823"/>
                  </a:lnTo>
                  <a:lnTo>
                    <a:pt x="3163227" y="814095"/>
                  </a:lnTo>
                  <a:lnTo>
                    <a:pt x="3105112" y="814324"/>
                  </a:lnTo>
                  <a:lnTo>
                    <a:pt x="3063151" y="818349"/>
                  </a:lnTo>
                  <a:lnTo>
                    <a:pt x="3022714" y="825411"/>
                  </a:lnTo>
                  <a:lnTo>
                    <a:pt x="2983954" y="835329"/>
                  </a:lnTo>
                  <a:lnTo>
                    <a:pt x="2947073" y="847940"/>
                  </a:lnTo>
                  <a:lnTo>
                    <a:pt x="2913735" y="818095"/>
                  </a:lnTo>
                  <a:lnTo>
                    <a:pt x="2875953" y="791629"/>
                  </a:lnTo>
                  <a:lnTo>
                    <a:pt x="2834208" y="768845"/>
                  </a:lnTo>
                  <a:lnTo>
                    <a:pt x="2788945" y="750074"/>
                  </a:lnTo>
                  <a:lnTo>
                    <a:pt x="2740647" y="735622"/>
                  </a:lnTo>
                  <a:lnTo>
                    <a:pt x="2689771" y="725805"/>
                  </a:lnTo>
                  <a:lnTo>
                    <a:pt x="2650045" y="722160"/>
                  </a:lnTo>
                  <a:lnTo>
                    <a:pt x="2636786" y="720940"/>
                  </a:lnTo>
                  <a:lnTo>
                    <a:pt x="2582164" y="721334"/>
                  </a:lnTo>
                  <a:lnTo>
                    <a:pt x="2579420" y="721499"/>
                  </a:lnTo>
                  <a:lnTo>
                    <a:pt x="2576792" y="721931"/>
                  </a:lnTo>
                  <a:lnTo>
                    <a:pt x="2574048" y="722160"/>
                  </a:lnTo>
                  <a:lnTo>
                    <a:pt x="2556713" y="684237"/>
                  </a:lnTo>
                  <a:lnTo>
                    <a:pt x="2533573" y="648766"/>
                  </a:lnTo>
                  <a:lnTo>
                    <a:pt x="2505075" y="616051"/>
                  </a:lnTo>
                  <a:lnTo>
                    <a:pt x="2471712" y="586397"/>
                  </a:lnTo>
                  <a:lnTo>
                    <a:pt x="2433929" y="560120"/>
                  </a:lnTo>
                  <a:lnTo>
                    <a:pt x="2392222" y="537527"/>
                  </a:lnTo>
                  <a:lnTo>
                    <a:pt x="2347023" y="518922"/>
                  </a:lnTo>
                  <a:lnTo>
                    <a:pt x="2298839" y="504609"/>
                  </a:lnTo>
                  <a:lnTo>
                    <a:pt x="2248103" y="494906"/>
                  </a:lnTo>
                  <a:lnTo>
                    <a:pt x="2195296" y="490105"/>
                  </a:lnTo>
                  <a:lnTo>
                    <a:pt x="2140889" y="490537"/>
                  </a:lnTo>
                  <a:lnTo>
                    <a:pt x="2084692" y="496671"/>
                  </a:lnTo>
                  <a:lnTo>
                    <a:pt x="2031377" y="508241"/>
                  </a:lnTo>
                  <a:lnTo>
                    <a:pt x="1981390" y="524814"/>
                  </a:lnTo>
                  <a:lnTo>
                    <a:pt x="1935175" y="545998"/>
                  </a:lnTo>
                  <a:lnTo>
                    <a:pt x="1893201" y="571373"/>
                  </a:lnTo>
                  <a:lnTo>
                    <a:pt x="1855901" y="600532"/>
                  </a:lnTo>
                  <a:lnTo>
                    <a:pt x="1823732" y="633056"/>
                  </a:lnTo>
                  <a:lnTo>
                    <a:pt x="1808086" y="623989"/>
                  </a:lnTo>
                  <a:lnTo>
                    <a:pt x="1734426" y="587895"/>
                  </a:lnTo>
                  <a:lnTo>
                    <a:pt x="1684413" y="572109"/>
                  </a:lnTo>
                  <a:lnTo>
                    <a:pt x="1631530" y="561340"/>
                  </a:lnTo>
                  <a:lnTo>
                    <a:pt x="1576324" y="555942"/>
                  </a:lnTo>
                  <a:lnTo>
                    <a:pt x="1519339" y="556272"/>
                  </a:lnTo>
                  <a:lnTo>
                    <a:pt x="1468539" y="561530"/>
                  </a:lnTo>
                  <a:lnTo>
                    <a:pt x="1420012" y="571220"/>
                  </a:lnTo>
                  <a:lnTo>
                    <a:pt x="1374114" y="585063"/>
                  </a:lnTo>
                  <a:lnTo>
                    <a:pt x="1331150" y="602742"/>
                  </a:lnTo>
                  <a:lnTo>
                    <a:pt x="1291475" y="623989"/>
                  </a:lnTo>
                  <a:lnTo>
                    <a:pt x="1258976" y="590130"/>
                  </a:lnTo>
                  <a:lnTo>
                    <a:pt x="1221409" y="559689"/>
                  </a:lnTo>
                  <a:lnTo>
                    <a:pt x="1193050" y="541718"/>
                  </a:lnTo>
                  <a:lnTo>
                    <a:pt x="1191475" y="527685"/>
                  </a:lnTo>
                  <a:lnTo>
                    <a:pt x="1183220" y="481355"/>
                  </a:lnTo>
                  <a:lnTo>
                    <a:pt x="1172108" y="436194"/>
                  </a:lnTo>
                  <a:lnTo>
                    <a:pt x="1158227" y="392366"/>
                  </a:lnTo>
                  <a:lnTo>
                    <a:pt x="1141653" y="350037"/>
                  </a:lnTo>
                  <a:lnTo>
                    <a:pt x="1122464" y="309333"/>
                  </a:lnTo>
                  <a:lnTo>
                    <a:pt x="1100747" y="270446"/>
                  </a:lnTo>
                  <a:lnTo>
                    <a:pt x="1076579" y="233502"/>
                  </a:lnTo>
                  <a:lnTo>
                    <a:pt x="1050036" y="198678"/>
                  </a:lnTo>
                  <a:lnTo>
                    <a:pt x="1021207" y="166116"/>
                  </a:lnTo>
                  <a:lnTo>
                    <a:pt x="990168" y="135978"/>
                  </a:lnTo>
                  <a:lnTo>
                    <a:pt x="956995" y="108419"/>
                  </a:lnTo>
                  <a:lnTo>
                    <a:pt x="921766" y="83604"/>
                  </a:lnTo>
                  <a:lnTo>
                    <a:pt x="884580" y="61671"/>
                  </a:lnTo>
                  <a:lnTo>
                    <a:pt x="845489" y="42786"/>
                  </a:lnTo>
                  <a:lnTo>
                    <a:pt x="804595" y="27114"/>
                  </a:lnTo>
                  <a:lnTo>
                    <a:pt x="761974" y="14795"/>
                  </a:lnTo>
                  <a:lnTo>
                    <a:pt x="718464" y="6121"/>
                  </a:lnTo>
                  <a:lnTo>
                    <a:pt x="674928" y="1219"/>
                  </a:lnTo>
                  <a:lnTo>
                    <a:pt x="631532" y="0"/>
                  </a:lnTo>
                  <a:lnTo>
                    <a:pt x="588403" y="2362"/>
                  </a:lnTo>
                  <a:lnTo>
                    <a:pt x="545706" y="8191"/>
                  </a:lnTo>
                  <a:lnTo>
                    <a:pt x="503567" y="17399"/>
                  </a:lnTo>
                  <a:lnTo>
                    <a:pt x="462127" y="29870"/>
                  </a:lnTo>
                  <a:lnTo>
                    <a:pt x="421538" y="45516"/>
                  </a:lnTo>
                  <a:lnTo>
                    <a:pt x="381952" y="64223"/>
                  </a:lnTo>
                  <a:lnTo>
                    <a:pt x="343484" y="85902"/>
                  </a:lnTo>
                  <a:lnTo>
                    <a:pt x="306298" y="110439"/>
                  </a:lnTo>
                  <a:lnTo>
                    <a:pt x="270535" y="137744"/>
                  </a:lnTo>
                  <a:lnTo>
                    <a:pt x="236334" y="167716"/>
                  </a:lnTo>
                  <a:lnTo>
                    <a:pt x="203835" y="200240"/>
                  </a:lnTo>
                  <a:lnTo>
                    <a:pt x="173189" y="235216"/>
                  </a:lnTo>
                  <a:lnTo>
                    <a:pt x="144538" y="272554"/>
                  </a:lnTo>
                  <a:lnTo>
                    <a:pt x="118021" y="312140"/>
                  </a:lnTo>
                  <a:lnTo>
                    <a:pt x="93776" y="353885"/>
                  </a:lnTo>
                  <a:lnTo>
                    <a:pt x="71958" y="397687"/>
                  </a:lnTo>
                  <a:lnTo>
                    <a:pt x="52692" y="443433"/>
                  </a:lnTo>
                  <a:lnTo>
                    <a:pt x="36144" y="491020"/>
                  </a:lnTo>
                  <a:lnTo>
                    <a:pt x="22453" y="540359"/>
                  </a:lnTo>
                  <a:lnTo>
                    <a:pt x="11912" y="590448"/>
                  </a:lnTo>
                  <a:lnTo>
                    <a:pt x="4711" y="640308"/>
                  </a:lnTo>
                  <a:lnTo>
                    <a:pt x="774" y="689762"/>
                  </a:lnTo>
                  <a:lnTo>
                    <a:pt x="0" y="738682"/>
                  </a:lnTo>
                  <a:lnTo>
                    <a:pt x="2311" y="786879"/>
                  </a:lnTo>
                  <a:lnTo>
                    <a:pt x="7645" y="834224"/>
                  </a:lnTo>
                  <a:lnTo>
                    <a:pt x="15913" y="880554"/>
                  </a:lnTo>
                  <a:lnTo>
                    <a:pt x="27025" y="925703"/>
                  </a:lnTo>
                  <a:lnTo>
                    <a:pt x="40919" y="969530"/>
                  </a:lnTo>
                  <a:lnTo>
                    <a:pt x="57492" y="1011859"/>
                  </a:lnTo>
                  <a:lnTo>
                    <a:pt x="76682" y="1052550"/>
                  </a:lnTo>
                  <a:lnTo>
                    <a:pt x="98412" y="1091450"/>
                  </a:lnTo>
                  <a:lnTo>
                    <a:pt x="122580" y="1128382"/>
                  </a:lnTo>
                  <a:lnTo>
                    <a:pt x="149123" y="1163218"/>
                  </a:lnTo>
                  <a:lnTo>
                    <a:pt x="177965" y="1195781"/>
                  </a:lnTo>
                  <a:lnTo>
                    <a:pt x="209003" y="1225918"/>
                  </a:lnTo>
                  <a:lnTo>
                    <a:pt x="242176" y="1253477"/>
                  </a:lnTo>
                  <a:lnTo>
                    <a:pt x="277406" y="1278305"/>
                  </a:lnTo>
                  <a:lnTo>
                    <a:pt x="314604" y="1300238"/>
                  </a:lnTo>
                  <a:lnTo>
                    <a:pt x="353682" y="1319136"/>
                  </a:lnTo>
                  <a:lnTo>
                    <a:pt x="394576" y="1334820"/>
                  </a:lnTo>
                  <a:lnTo>
                    <a:pt x="437197" y="1347152"/>
                  </a:lnTo>
                  <a:lnTo>
                    <a:pt x="480720" y="1355813"/>
                  </a:lnTo>
                  <a:lnTo>
                    <a:pt x="524243" y="1360690"/>
                  </a:lnTo>
                  <a:lnTo>
                    <a:pt x="567639" y="1361897"/>
                  </a:lnTo>
                  <a:lnTo>
                    <a:pt x="610768" y="1359535"/>
                  </a:lnTo>
                  <a:lnTo>
                    <a:pt x="653465" y="1353693"/>
                  </a:lnTo>
                  <a:lnTo>
                    <a:pt x="695604" y="1344485"/>
                  </a:lnTo>
                  <a:lnTo>
                    <a:pt x="737044" y="1332001"/>
                  </a:lnTo>
                  <a:lnTo>
                    <a:pt x="777621" y="1316355"/>
                  </a:lnTo>
                  <a:lnTo>
                    <a:pt x="817219" y="1297635"/>
                  </a:lnTo>
                  <a:lnTo>
                    <a:pt x="855675" y="1275956"/>
                  </a:lnTo>
                  <a:lnTo>
                    <a:pt x="892860" y="1251419"/>
                  </a:lnTo>
                  <a:lnTo>
                    <a:pt x="928624" y="1224114"/>
                  </a:lnTo>
                  <a:lnTo>
                    <a:pt x="962825" y="1194155"/>
                  </a:lnTo>
                  <a:lnTo>
                    <a:pt x="995324" y="1161630"/>
                  </a:lnTo>
                  <a:lnTo>
                    <a:pt x="1025969" y="1126655"/>
                  </a:lnTo>
                  <a:lnTo>
                    <a:pt x="1030719" y="1120470"/>
                  </a:lnTo>
                  <a:lnTo>
                    <a:pt x="1030719" y="1135659"/>
                  </a:lnTo>
                  <a:lnTo>
                    <a:pt x="1081100" y="1122895"/>
                  </a:lnTo>
                  <a:lnTo>
                    <a:pt x="1128509" y="1105890"/>
                  </a:lnTo>
                  <a:lnTo>
                    <a:pt x="1172591" y="1084948"/>
                  </a:lnTo>
                  <a:lnTo>
                    <a:pt x="1212977" y="1060386"/>
                  </a:lnTo>
                  <a:lnTo>
                    <a:pt x="1246276" y="1091095"/>
                  </a:lnTo>
                  <a:lnTo>
                    <a:pt x="1284198" y="1118362"/>
                  </a:lnTo>
                  <a:lnTo>
                    <a:pt x="1326273" y="1141857"/>
                  </a:lnTo>
                  <a:lnTo>
                    <a:pt x="1371993" y="1161237"/>
                  </a:lnTo>
                  <a:lnTo>
                    <a:pt x="1420876" y="1176172"/>
                  </a:lnTo>
                  <a:lnTo>
                    <a:pt x="1472438" y="1186345"/>
                  </a:lnTo>
                  <a:lnTo>
                    <a:pt x="1526184" y="1191412"/>
                  </a:lnTo>
                  <a:lnTo>
                    <a:pt x="1581632" y="1191044"/>
                  </a:lnTo>
                  <a:lnTo>
                    <a:pt x="1637830" y="1184897"/>
                  </a:lnTo>
                  <a:lnTo>
                    <a:pt x="1691144" y="1173314"/>
                  </a:lnTo>
                  <a:lnTo>
                    <a:pt x="1741131" y="1156728"/>
                  </a:lnTo>
                  <a:lnTo>
                    <a:pt x="1787334" y="1135532"/>
                  </a:lnTo>
                  <a:lnTo>
                    <a:pt x="1829308" y="1110157"/>
                  </a:lnTo>
                  <a:lnTo>
                    <a:pt x="1866607" y="1080985"/>
                  </a:lnTo>
                  <a:lnTo>
                    <a:pt x="1886978" y="1060386"/>
                  </a:lnTo>
                  <a:lnTo>
                    <a:pt x="1898789" y="1048461"/>
                  </a:lnTo>
                  <a:lnTo>
                    <a:pt x="1941474" y="1073188"/>
                  </a:lnTo>
                  <a:lnTo>
                    <a:pt x="1988096" y="1093622"/>
                  </a:lnTo>
                  <a:lnTo>
                    <a:pt x="2038108" y="1109408"/>
                  </a:lnTo>
                  <a:lnTo>
                    <a:pt x="2090991" y="1120178"/>
                  </a:lnTo>
                  <a:lnTo>
                    <a:pt x="2146198" y="1125588"/>
                  </a:lnTo>
                  <a:lnTo>
                    <a:pt x="2203196" y="1125283"/>
                  </a:lnTo>
                  <a:lnTo>
                    <a:pt x="2205926" y="1125118"/>
                  </a:lnTo>
                  <a:lnTo>
                    <a:pt x="2208542" y="1124686"/>
                  </a:lnTo>
                  <a:lnTo>
                    <a:pt x="2211298" y="1124521"/>
                  </a:lnTo>
                  <a:lnTo>
                    <a:pt x="2228634" y="1162443"/>
                  </a:lnTo>
                  <a:lnTo>
                    <a:pt x="2251773" y="1197914"/>
                  </a:lnTo>
                  <a:lnTo>
                    <a:pt x="2280259" y="1230642"/>
                  </a:lnTo>
                  <a:lnTo>
                    <a:pt x="2313622" y="1260284"/>
                  </a:lnTo>
                  <a:lnTo>
                    <a:pt x="2351392" y="1286560"/>
                  </a:lnTo>
                  <a:lnTo>
                    <a:pt x="2393099" y="1309154"/>
                  </a:lnTo>
                  <a:lnTo>
                    <a:pt x="2438285" y="1327759"/>
                  </a:lnTo>
                  <a:lnTo>
                    <a:pt x="2486495" y="1342072"/>
                  </a:lnTo>
                  <a:lnTo>
                    <a:pt x="2537231" y="1351788"/>
                  </a:lnTo>
                  <a:lnTo>
                    <a:pt x="2590038" y="1356575"/>
                  </a:lnTo>
                  <a:lnTo>
                    <a:pt x="2644470" y="1356156"/>
                  </a:lnTo>
                  <a:lnTo>
                    <a:pt x="2686418" y="1352118"/>
                  </a:lnTo>
                  <a:lnTo>
                    <a:pt x="2726880" y="1345031"/>
                  </a:lnTo>
                  <a:lnTo>
                    <a:pt x="2765628" y="1335100"/>
                  </a:lnTo>
                  <a:lnTo>
                    <a:pt x="2802496" y="1322476"/>
                  </a:lnTo>
                  <a:lnTo>
                    <a:pt x="2835859" y="1352334"/>
                  </a:lnTo>
                  <a:lnTo>
                    <a:pt x="2873641" y="1378813"/>
                  </a:lnTo>
                  <a:lnTo>
                    <a:pt x="2915399" y="1401610"/>
                  </a:lnTo>
                  <a:lnTo>
                    <a:pt x="2941307" y="1412354"/>
                  </a:lnTo>
                  <a:lnTo>
                    <a:pt x="3331959" y="1412354"/>
                  </a:lnTo>
                  <a:lnTo>
                    <a:pt x="3334855" y="1411338"/>
                  </a:lnTo>
                  <a:lnTo>
                    <a:pt x="3381184" y="1388833"/>
                  </a:lnTo>
                  <a:lnTo>
                    <a:pt x="3381184" y="1322476"/>
                  </a:lnTo>
                  <a:lnTo>
                    <a:pt x="3381184" y="1124521"/>
                  </a:lnTo>
                  <a:lnTo>
                    <a:pt x="3381184" y="1048461"/>
                  </a:lnTo>
                  <a:lnTo>
                    <a:pt x="3381184" y="970241"/>
                  </a:lnTo>
                  <a:close/>
                </a:path>
              </a:pathLst>
            </a:custGeom>
            <a:solidFill>
              <a:srgbClr val="77A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15848431"/>
            <a:ext cx="5912829" cy="1925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71518" y="15054684"/>
            <a:ext cx="1451610" cy="2062480"/>
          </a:xfrm>
          <a:custGeom>
            <a:avLst/>
            <a:gdLst/>
            <a:ahLst/>
            <a:cxnLst/>
            <a:rect l="l" t="t" r="r" b="b"/>
            <a:pathLst>
              <a:path w="1451609" h="2062480">
                <a:moveTo>
                  <a:pt x="725749" y="2062434"/>
                </a:moveTo>
                <a:lnTo>
                  <a:pt x="675690" y="2060021"/>
                </a:lnTo>
                <a:lnTo>
                  <a:pt x="626520" y="2052886"/>
                </a:lnTo>
                <a:lnTo>
                  <a:pt x="578364" y="2041185"/>
                </a:lnTo>
                <a:lnTo>
                  <a:pt x="531344" y="2025074"/>
                </a:lnTo>
                <a:lnTo>
                  <a:pt x="485586" y="2004709"/>
                </a:lnTo>
                <a:lnTo>
                  <a:pt x="441212" y="1980245"/>
                </a:lnTo>
                <a:lnTo>
                  <a:pt x="401493" y="1954041"/>
                </a:lnTo>
                <a:lnTo>
                  <a:pt x="363141" y="1924689"/>
                </a:lnTo>
                <a:lnTo>
                  <a:pt x="326221" y="1892298"/>
                </a:lnTo>
                <a:lnTo>
                  <a:pt x="290794" y="1856978"/>
                </a:lnTo>
                <a:lnTo>
                  <a:pt x="260664" y="1822982"/>
                </a:lnTo>
                <a:lnTo>
                  <a:pt x="231842" y="1786815"/>
                </a:lnTo>
                <a:lnTo>
                  <a:pt x="204394" y="1748562"/>
                </a:lnTo>
                <a:lnTo>
                  <a:pt x="178386" y="1708311"/>
                </a:lnTo>
                <a:lnTo>
                  <a:pt x="153884" y="1666148"/>
                </a:lnTo>
                <a:lnTo>
                  <a:pt x="130954" y="1622162"/>
                </a:lnTo>
                <a:lnTo>
                  <a:pt x="109662" y="1576438"/>
                </a:lnTo>
                <a:lnTo>
                  <a:pt x="90073" y="1529063"/>
                </a:lnTo>
                <a:lnTo>
                  <a:pt x="73570" y="1484134"/>
                </a:lnTo>
                <a:lnTo>
                  <a:pt x="58612" y="1437945"/>
                </a:lnTo>
                <a:lnTo>
                  <a:pt x="45244" y="1390565"/>
                </a:lnTo>
                <a:lnTo>
                  <a:pt x="33512" y="1342061"/>
                </a:lnTo>
                <a:lnTo>
                  <a:pt x="23460" y="1292500"/>
                </a:lnTo>
                <a:lnTo>
                  <a:pt x="15135" y="1241951"/>
                </a:lnTo>
                <a:lnTo>
                  <a:pt x="8581" y="1190480"/>
                </a:lnTo>
                <a:lnTo>
                  <a:pt x="3844" y="1138156"/>
                </a:lnTo>
                <a:lnTo>
                  <a:pt x="968" y="1085046"/>
                </a:lnTo>
                <a:lnTo>
                  <a:pt x="0" y="1031217"/>
                </a:lnTo>
                <a:lnTo>
                  <a:pt x="1073" y="974629"/>
                </a:lnTo>
                <a:lnTo>
                  <a:pt x="4258" y="918839"/>
                </a:lnTo>
                <a:lnTo>
                  <a:pt x="9498" y="863927"/>
                </a:lnTo>
                <a:lnTo>
                  <a:pt x="16738" y="809970"/>
                </a:lnTo>
                <a:lnTo>
                  <a:pt x="25922" y="757048"/>
                </a:lnTo>
                <a:lnTo>
                  <a:pt x="36996" y="705239"/>
                </a:lnTo>
                <a:lnTo>
                  <a:pt x="49904" y="654621"/>
                </a:lnTo>
                <a:lnTo>
                  <a:pt x="64591" y="605274"/>
                </a:lnTo>
                <a:lnTo>
                  <a:pt x="81002" y="557275"/>
                </a:lnTo>
                <a:lnTo>
                  <a:pt x="99080" y="510703"/>
                </a:lnTo>
                <a:lnTo>
                  <a:pt x="118771" y="465637"/>
                </a:lnTo>
                <a:lnTo>
                  <a:pt x="140020" y="422156"/>
                </a:lnTo>
                <a:lnTo>
                  <a:pt x="162770" y="380337"/>
                </a:lnTo>
                <a:lnTo>
                  <a:pt x="186968" y="340260"/>
                </a:lnTo>
                <a:lnTo>
                  <a:pt x="212557" y="302003"/>
                </a:lnTo>
                <a:lnTo>
                  <a:pt x="239482" y="265645"/>
                </a:lnTo>
                <a:lnTo>
                  <a:pt x="267688" y="231265"/>
                </a:lnTo>
                <a:lnTo>
                  <a:pt x="297120" y="198940"/>
                </a:lnTo>
                <a:lnTo>
                  <a:pt x="327721" y="168749"/>
                </a:lnTo>
                <a:lnTo>
                  <a:pt x="359438" y="140772"/>
                </a:lnTo>
                <a:lnTo>
                  <a:pt x="392214" y="115086"/>
                </a:lnTo>
                <a:lnTo>
                  <a:pt x="425994" y="91770"/>
                </a:lnTo>
                <a:lnTo>
                  <a:pt x="460723" y="70903"/>
                </a:lnTo>
                <a:lnTo>
                  <a:pt x="496346" y="52563"/>
                </a:lnTo>
                <a:lnTo>
                  <a:pt x="532807" y="36830"/>
                </a:lnTo>
                <a:lnTo>
                  <a:pt x="570051" y="23780"/>
                </a:lnTo>
                <a:lnTo>
                  <a:pt x="608022" y="13494"/>
                </a:lnTo>
                <a:lnTo>
                  <a:pt x="646666" y="6049"/>
                </a:lnTo>
                <a:lnTo>
                  <a:pt x="685927" y="1525"/>
                </a:lnTo>
                <a:lnTo>
                  <a:pt x="725749" y="0"/>
                </a:lnTo>
                <a:lnTo>
                  <a:pt x="772331" y="2093"/>
                </a:lnTo>
                <a:lnTo>
                  <a:pt x="818135" y="8289"/>
                </a:lnTo>
                <a:lnTo>
                  <a:pt x="863072" y="18460"/>
                </a:lnTo>
                <a:lnTo>
                  <a:pt x="907053" y="32479"/>
                </a:lnTo>
                <a:lnTo>
                  <a:pt x="949988" y="50218"/>
                </a:lnTo>
                <a:lnTo>
                  <a:pt x="991790" y="71550"/>
                </a:lnTo>
                <a:lnTo>
                  <a:pt x="1032370" y="96347"/>
                </a:lnTo>
                <a:lnTo>
                  <a:pt x="1071637" y="124483"/>
                </a:lnTo>
                <a:lnTo>
                  <a:pt x="1109504" y="155829"/>
                </a:lnTo>
                <a:lnTo>
                  <a:pt x="1145882" y="190258"/>
                </a:lnTo>
                <a:lnTo>
                  <a:pt x="1180681" y="227643"/>
                </a:lnTo>
                <a:lnTo>
                  <a:pt x="1209195" y="262003"/>
                </a:lnTo>
                <a:lnTo>
                  <a:pt x="1236419" y="298380"/>
                </a:lnTo>
                <a:lnTo>
                  <a:pt x="1262297" y="336693"/>
                </a:lnTo>
                <a:lnTo>
                  <a:pt x="1286770" y="376861"/>
                </a:lnTo>
                <a:lnTo>
                  <a:pt x="1309784" y="418805"/>
                </a:lnTo>
                <a:lnTo>
                  <a:pt x="1331282" y="462443"/>
                </a:lnTo>
                <a:lnTo>
                  <a:pt x="1351207" y="507694"/>
                </a:lnTo>
                <a:lnTo>
                  <a:pt x="1369502" y="554479"/>
                </a:lnTo>
                <a:lnTo>
                  <a:pt x="1386111" y="602716"/>
                </a:lnTo>
                <a:lnTo>
                  <a:pt x="1400978" y="652324"/>
                </a:lnTo>
                <a:lnTo>
                  <a:pt x="1414047" y="703224"/>
                </a:lnTo>
                <a:lnTo>
                  <a:pt x="1425259" y="755334"/>
                </a:lnTo>
                <a:lnTo>
                  <a:pt x="1434560" y="808574"/>
                </a:lnTo>
                <a:lnTo>
                  <a:pt x="1441892" y="862862"/>
                </a:lnTo>
                <a:lnTo>
                  <a:pt x="1447200" y="918120"/>
                </a:lnTo>
                <a:lnTo>
                  <a:pt x="1450425" y="974265"/>
                </a:lnTo>
                <a:lnTo>
                  <a:pt x="1451513" y="1031217"/>
                </a:lnTo>
                <a:lnTo>
                  <a:pt x="1450439" y="1087789"/>
                </a:lnTo>
                <a:lnTo>
                  <a:pt x="1447255" y="1143565"/>
                </a:lnTo>
                <a:lnTo>
                  <a:pt x="1442015" y="1198466"/>
                </a:lnTo>
                <a:lnTo>
                  <a:pt x="1434775" y="1252413"/>
                </a:lnTo>
                <a:lnTo>
                  <a:pt x="1425590" y="1305327"/>
                </a:lnTo>
                <a:lnTo>
                  <a:pt x="1414516" y="1357130"/>
                </a:lnTo>
                <a:lnTo>
                  <a:pt x="1401608" y="1407743"/>
                </a:lnTo>
                <a:lnTo>
                  <a:pt x="1386921" y="1457088"/>
                </a:lnTo>
                <a:lnTo>
                  <a:pt x="1370511" y="1505085"/>
                </a:lnTo>
                <a:lnTo>
                  <a:pt x="1352432" y="1551656"/>
                </a:lnTo>
                <a:lnTo>
                  <a:pt x="1332741" y="1596722"/>
                </a:lnTo>
                <a:lnTo>
                  <a:pt x="1311492" y="1640205"/>
                </a:lnTo>
                <a:lnTo>
                  <a:pt x="1288741" y="1682026"/>
                </a:lnTo>
                <a:lnTo>
                  <a:pt x="1264543" y="1722106"/>
                </a:lnTo>
                <a:lnTo>
                  <a:pt x="1238954" y="1760367"/>
                </a:lnTo>
                <a:lnTo>
                  <a:pt x="1212028" y="1796730"/>
                </a:lnTo>
                <a:lnTo>
                  <a:pt x="1183822" y="1831115"/>
                </a:lnTo>
                <a:lnTo>
                  <a:pt x="1154390" y="1863446"/>
                </a:lnTo>
                <a:lnTo>
                  <a:pt x="1123787" y="1893642"/>
                </a:lnTo>
                <a:lnTo>
                  <a:pt x="1092070" y="1921625"/>
                </a:lnTo>
                <a:lnTo>
                  <a:pt x="1059293" y="1947316"/>
                </a:lnTo>
                <a:lnTo>
                  <a:pt x="1025512" y="1970637"/>
                </a:lnTo>
                <a:lnTo>
                  <a:pt x="990782" y="1991510"/>
                </a:lnTo>
                <a:lnTo>
                  <a:pt x="955159" y="2009854"/>
                </a:lnTo>
                <a:lnTo>
                  <a:pt x="918697" y="2025592"/>
                </a:lnTo>
                <a:lnTo>
                  <a:pt x="881452" y="2038645"/>
                </a:lnTo>
                <a:lnTo>
                  <a:pt x="843479" y="2048935"/>
                </a:lnTo>
                <a:lnTo>
                  <a:pt x="804834" y="2056382"/>
                </a:lnTo>
                <a:lnTo>
                  <a:pt x="765572" y="2060908"/>
                </a:lnTo>
                <a:lnTo>
                  <a:pt x="725749" y="2062434"/>
                </a:lnTo>
                <a:close/>
              </a:path>
            </a:pathLst>
          </a:custGeom>
          <a:solidFill>
            <a:srgbClr val="81B94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17217894"/>
            <a:ext cx="10275570" cy="1070610"/>
            <a:chOff x="0" y="17217894"/>
            <a:chExt cx="10275570" cy="1070610"/>
          </a:xfrm>
        </p:grpSpPr>
        <p:sp>
          <p:nvSpPr>
            <p:cNvPr id="12" name="object 12"/>
            <p:cNvSpPr/>
            <p:nvPr/>
          </p:nvSpPr>
          <p:spPr>
            <a:xfrm>
              <a:off x="0" y="17217894"/>
              <a:ext cx="10275570" cy="1070610"/>
            </a:xfrm>
            <a:custGeom>
              <a:avLst/>
              <a:gdLst/>
              <a:ahLst/>
              <a:cxnLst/>
              <a:rect l="l" t="t" r="r" b="b"/>
              <a:pathLst>
                <a:path w="10275570" h="1070609">
                  <a:moveTo>
                    <a:pt x="10275367" y="1070096"/>
                  </a:moveTo>
                  <a:lnTo>
                    <a:pt x="0" y="1070096"/>
                  </a:lnTo>
                  <a:lnTo>
                    <a:pt x="0" y="23103"/>
                  </a:lnTo>
                  <a:lnTo>
                    <a:pt x="500259" y="10846"/>
                  </a:lnTo>
                  <a:lnTo>
                    <a:pt x="1568323" y="0"/>
                  </a:lnTo>
                  <a:lnTo>
                    <a:pt x="2574401" y="9484"/>
                  </a:lnTo>
                  <a:lnTo>
                    <a:pt x="3504018" y="36011"/>
                  </a:lnTo>
                  <a:lnTo>
                    <a:pt x="4399453" y="78501"/>
                  </a:lnTo>
                  <a:lnTo>
                    <a:pt x="5254797" y="135434"/>
                  </a:lnTo>
                  <a:lnTo>
                    <a:pt x="6065347" y="204947"/>
                  </a:lnTo>
                  <a:lnTo>
                    <a:pt x="6827449" y="284913"/>
                  </a:lnTo>
                  <a:lnTo>
                    <a:pt x="7538350" y="373015"/>
                  </a:lnTo>
                  <a:lnTo>
                    <a:pt x="8196065" y="466815"/>
                  </a:lnTo>
                  <a:lnTo>
                    <a:pt x="8854066" y="573171"/>
                  </a:lnTo>
                  <a:lnTo>
                    <a:pt x="9456526" y="682178"/>
                  </a:lnTo>
                  <a:lnTo>
                    <a:pt x="10002879" y="791211"/>
                  </a:lnTo>
                  <a:lnTo>
                    <a:pt x="10275367" y="849382"/>
                  </a:lnTo>
                  <a:lnTo>
                    <a:pt x="10275367" y="1070096"/>
                  </a:lnTo>
                  <a:close/>
                </a:path>
              </a:pathLst>
            </a:custGeom>
            <a:solidFill>
              <a:srgbClr val="90D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03721" y="18071275"/>
              <a:ext cx="405130" cy="217170"/>
            </a:xfrm>
            <a:custGeom>
              <a:avLst/>
              <a:gdLst/>
              <a:ahLst/>
              <a:cxnLst/>
              <a:rect l="l" t="t" r="r" b="b"/>
              <a:pathLst>
                <a:path w="405129" h="217169">
                  <a:moveTo>
                    <a:pt x="32412" y="216725"/>
                  </a:moveTo>
                  <a:lnTo>
                    <a:pt x="0" y="216725"/>
                  </a:lnTo>
                  <a:lnTo>
                    <a:pt x="9108" y="169763"/>
                  </a:lnTo>
                  <a:lnTo>
                    <a:pt x="32412" y="216725"/>
                  </a:lnTo>
                  <a:close/>
                </a:path>
                <a:path w="405129" h="217169">
                  <a:moveTo>
                    <a:pt x="176486" y="216725"/>
                  </a:moveTo>
                  <a:lnTo>
                    <a:pt x="150531" y="216725"/>
                  </a:lnTo>
                  <a:lnTo>
                    <a:pt x="156825" y="202312"/>
                  </a:lnTo>
                  <a:lnTo>
                    <a:pt x="176486" y="216725"/>
                  </a:lnTo>
                  <a:close/>
                </a:path>
                <a:path w="405129" h="217169">
                  <a:moveTo>
                    <a:pt x="404991" y="216725"/>
                  </a:moveTo>
                  <a:lnTo>
                    <a:pt x="296874" y="216725"/>
                  </a:lnTo>
                  <a:lnTo>
                    <a:pt x="280169" y="0"/>
                  </a:lnTo>
                  <a:lnTo>
                    <a:pt x="404991" y="216725"/>
                  </a:lnTo>
                  <a:close/>
                </a:path>
              </a:pathLst>
            </a:custGeom>
            <a:solidFill>
              <a:srgbClr val="82BD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9857" y="17934884"/>
              <a:ext cx="225166" cy="106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3722" y="17728466"/>
              <a:ext cx="145946" cy="691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5295" y="18050583"/>
              <a:ext cx="145946" cy="69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3503" y="17800416"/>
              <a:ext cx="145938" cy="691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5363" y="17440326"/>
              <a:ext cx="2704465" cy="545465"/>
            </a:xfrm>
            <a:custGeom>
              <a:avLst/>
              <a:gdLst/>
              <a:ahLst/>
              <a:cxnLst/>
              <a:rect l="l" t="t" r="r" b="b"/>
              <a:pathLst>
                <a:path w="2704465" h="545465">
                  <a:moveTo>
                    <a:pt x="108445" y="25692"/>
                  </a:moveTo>
                  <a:lnTo>
                    <a:pt x="104178" y="15697"/>
                  </a:lnTo>
                  <a:lnTo>
                    <a:pt x="92544" y="7531"/>
                  </a:lnTo>
                  <a:lnTo>
                    <a:pt x="75298" y="2019"/>
                  </a:lnTo>
                  <a:lnTo>
                    <a:pt x="54190" y="0"/>
                  </a:lnTo>
                  <a:lnTo>
                    <a:pt x="33096" y="2019"/>
                  </a:lnTo>
                  <a:lnTo>
                    <a:pt x="15875" y="7531"/>
                  </a:lnTo>
                  <a:lnTo>
                    <a:pt x="4254" y="15697"/>
                  </a:lnTo>
                  <a:lnTo>
                    <a:pt x="0" y="25692"/>
                  </a:lnTo>
                  <a:lnTo>
                    <a:pt x="4254" y="35687"/>
                  </a:lnTo>
                  <a:lnTo>
                    <a:pt x="15875" y="43853"/>
                  </a:lnTo>
                  <a:lnTo>
                    <a:pt x="33096" y="49364"/>
                  </a:lnTo>
                  <a:lnTo>
                    <a:pt x="54190" y="51384"/>
                  </a:lnTo>
                  <a:lnTo>
                    <a:pt x="75298" y="49364"/>
                  </a:lnTo>
                  <a:lnTo>
                    <a:pt x="92544" y="43853"/>
                  </a:lnTo>
                  <a:lnTo>
                    <a:pt x="104178" y="35687"/>
                  </a:lnTo>
                  <a:lnTo>
                    <a:pt x="108445" y="25692"/>
                  </a:lnTo>
                  <a:close/>
                </a:path>
                <a:path w="2704465" h="545465">
                  <a:moveTo>
                    <a:pt x="389890" y="194564"/>
                  </a:moveTo>
                  <a:lnTo>
                    <a:pt x="385622" y="184556"/>
                  </a:lnTo>
                  <a:lnTo>
                    <a:pt x="374002" y="176390"/>
                  </a:lnTo>
                  <a:lnTo>
                    <a:pt x="356755" y="170891"/>
                  </a:lnTo>
                  <a:lnTo>
                    <a:pt x="335635" y="168871"/>
                  </a:lnTo>
                  <a:lnTo>
                    <a:pt x="314540" y="170891"/>
                  </a:lnTo>
                  <a:lnTo>
                    <a:pt x="297319" y="176390"/>
                  </a:lnTo>
                  <a:lnTo>
                    <a:pt x="285711" y="184556"/>
                  </a:lnTo>
                  <a:lnTo>
                    <a:pt x="281457" y="194564"/>
                  </a:lnTo>
                  <a:lnTo>
                    <a:pt x="285711" y="204546"/>
                  </a:lnTo>
                  <a:lnTo>
                    <a:pt x="297319" y="212699"/>
                  </a:lnTo>
                  <a:lnTo>
                    <a:pt x="314540" y="218186"/>
                  </a:lnTo>
                  <a:lnTo>
                    <a:pt x="335635" y="220192"/>
                  </a:lnTo>
                  <a:lnTo>
                    <a:pt x="356755" y="218186"/>
                  </a:lnTo>
                  <a:lnTo>
                    <a:pt x="374002" y="212699"/>
                  </a:lnTo>
                  <a:lnTo>
                    <a:pt x="385622" y="204546"/>
                  </a:lnTo>
                  <a:lnTo>
                    <a:pt x="389890" y="194564"/>
                  </a:lnTo>
                  <a:close/>
                </a:path>
                <a:path w="2704465" h="545465">
                  <a:moveTo>
                    <a:pt x="1077912" y="207022"/>
                  </a:moveTo>
                  <a:lnTo>
                    <a:pt x="1073645" y="197027"/>
                  </a:lnTo>
                  <a:lnTo>
                    <a:pt x="1062037" y="188861"/>
                  </a:lnTo>
                  <a:lnTo>
                    <a:pt x="1044803" y="183349"/>
                  </a:lnTo>
                  <a:lnTo>
                    <a:pt x="1023708" y="181330"/>
                  </a:lnTo>
                  <a:lnTo>
                    <a:pt x="1002614" y="183349"/>
                  </a:lnTo>
                  <a:lnTo>
                    <a:pt x="985367" y="188861"/>
                  </a:lnTo>
                  <a:lnTo>
                    <a:pt x="973747" y="197027"/>
                  </a:lnTo>
                  <a:lnTo>
                    <a:pt x="969479" y="207022"/>
                  </a:lnTo>
                  <a:lnTo>
                    <a:pt x="973747" y="217017"/>
                  </a:lnTo>
                  <a:lnTo>
                    <a:pt x="985367" y="225183"/>
                  </a:lnTo>
                  <a:lnTo>
                    <a:pt x="1002614" y="230695"/>
                  </a:lnTo>
                  <a:lnTo>
                    <a:pt x="1023708" y="232714"/>
                  </a:lnTo>
                  <a:lnTo>
                    <a:pt x="1044803" y="230695"/>
                  </a:lnTo>
                  <a:lnTo>
                    <a:pt x="1062037" y="225183"/>
                  </a:lnTo>
                  <a:lnTo>
                    <a:pt x="1073645" y="217017"/>
                  </a:lnTo>
                  <a:lnTo>
                    <a:pt x="1077912" y="207022"/>
                  </a:lnTo>
                  <a:close/>
                </a:path>
                <a:path w="2704465" h="545465">
                  <a:moveTo>
                    <a:pt x="2704109" y="519722"/>
                  </a:moveTo>
                  <a:lnTo>
                    <a:pt x="2699842" y="509739"/>
                  </a:lnTo>
                  <a:lnTo>
                    <a:pt x="2688234" y="501586"/>
                  </a:lnTo>
                  <a:lnTo>
                    <a:pt x="2671000" y="496100"/>
                  </a:lnTo>
                  <a:lnTo>
                    <a:pt x="2649918" y="494093"/>
                  </a:lnTo>
                  <a:lnTo>
                    <a:pt x="2628823" y="496100"/>
                  </a:lnTo>
                  <a:lnTo>
                    <a:pt x="2611590" y="501586"/>
                  </a:lnTo>
                  <a:lnTo>
                    <a:pt x="2599982" y="509739"/>
                  </a:lnTo>
                  <a:lnTo>
                    <a:pt x="2595715" y="519722"/>
                  </a:lnTo>
                  <a:lnTo>
                    <a:pt x="2599982" y="529717"/>
                  </a:lnTo>
                  <a:lnTo>
                    <a:pt x="2611590" y="537883"/>
                  </a:lnTo>
                  <a:lnTo>
                    <a:pt x="2628823" y="543394"/>
                  </a:lnTo>
                  <a:lnTo>
                    <a:pt x="2649918" y="545414"/>
                  </a:lnTo>
                  <a:lnTo>
                    <a:pt x="2671000" y="543394"/>
                  </a:lnTo>
                  <a:lnTo>
                    <a:pt x="2688234" y="537883"/>
                  </a:lnTo>
                  <a:lnTo>
                    <a:pt x="2699842" y="529717"/>
                  </a:lnTo>
                  <a:lnTo>
                    <a:pt x="2704109" y="519722"/>
                  </a:lnTo>
                  <a:close/>
                </a:path>
              </a:pathLst>
            </a:custGeom>
            <a:solidFill>
              <a:srgbClr val="FFDD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5670" y="18044326"/>
              <a:ext cx="145938" cy="691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4804" y="17919273"/>
              <a:ext cx="225169" cy="1066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9336" y="17737882"/>
              <a:ext cx="225169" cy="1066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60570" y="17461956"/>
              <a:ext cx="3091180" cy="826135"/>
            </a:xfrm>
            <a:custGeom>
              <a:avLst/>
              <a:gdLst/>
              <a:ahLst/>
              <a:cxnLst/>
              <a:rect l="l" t="t" r="r" b="b"/>
              <a:pathLst>
                <a:path w="3091179" h="826134">
                  <a:moveTo>
                    <a:pt x="1163248" y="826043"/>
                  </a:moveTo>
                  <a:lnTo>
                    <a:pt x="0" y="826043"/>
                  </a:lnTo>
                  <a:lnTo>
                    <a:pt x="56660" y="801169"/>
                  </a:lnTo>
                  <a:lnTo>
                    <a:pt x="317222" y="689975"/>
                  </a:lnTo>
                  <a:lnTo>
                    <a:pt x="622827" y="565030"/>
                  </a:lnTo>
                  <a:lnTo>
                    <a:pt x="721248" y="525820"/>
                  </a:lnTo>
                  <a:lnTo>
                    <a:pt x="1288419" y="306749"/>
                  </a:lnTo>
                  <a:lnTo>
                    <a:pt x="900623" y="115408"/>
                  </a:lnTo>
                  <a:lnTo>
                    <a:pt x="1393346" y="63133"/>
                  </a:lnTo>
                  <a:lnTo>
                    <a:pt x="1694638" y="37181"/>
                  </a:lnTo>
                  <a:lnTo>
                    <a:pt x="1950292" y="19936"/>
                  </a:lnTo>
                  <a:lnTo>
                    <a:pt x="2158433" y="9606"/>
                  </a:lnTo>
                  <a:lnTo>
                    <a:pt x="2370271" y="2819"/>
                  </a:lnTo>
                  <a:lnTo>
                    <a:pt x="2586249" y="0"/>
                  </a:lnTo>
                  <a:lnTo>
                    <a:pt x="3090598" y="35524"/>
                  </a:lnTo>
                  <a:lnTo>
                    <a:pt x="2710185" y="50895"/>
                  </a:lnTo>
                  <a:lnTo>
                    <a:pt x="2444255" y="66468"/>
                  </a:lnTo>
                  <a:lnTo>
                    <a:pt x="2235813" y="82337"/>
                  </a:lnTo>
                  <a:lnTo>
                    <a:pt x="2082352" y="96514"/>
                  </a:lnTo>
                  <a:lnTo>
                    <a:pt x="1931611" y="112845"/>
                  </a:lnTo>
                  <a:lnTo>
                    <a:pt x="1783822" y="131515"/>
                  </a:lnTo>
                  <a:lnTo>
                    <a:pt x="1687050" y="145352"/>
                  </a:lnTo>
                  <a:lnTo>
                    <a:pt x="1591763" y="160364"/>
                  </a:lnTo>
                  <a:lnTo>
                    <a:pt x="1498028" y="176606"/>
                  </a:lnTo>
                  <a:lnTo>
                    <a:pt x="1451764" y="185206"/>
                  </a:lnTo>
                  <a:lnTo>
                    <a:pt x="1788770" y="342335"/>
                  </a:lnTo>
                  <a:lnTo>
                    <a:pt x="1658365" y="437422"/>
                  </a:lnTo>
                  <a:lnTo>
                    <a:pt x="1572880" y="501101"/>
                  </a:lnTo>
                  <a:lnTo>
                    <a:pt x="1488625" y="565056"/>
                  </a:lnTo>
                  <a:lnTo>
                    <a:pt x="1405789" y="629225"/>
                  </a:lnTo>
                  <a:lnTo>
                    <a:pt x="1324356" y="693704"/>
                  </a:lnTo>
                  <a:lnTo>
                    <a:pt x="1244448" y="758483"/>
                  </a:lnTo>
                  <a:lnTo>
                    <a:pt x="1205093" y="790991"/>
                  </a:lnTo>
                  <a:lnTo>
                    <a:pt x="1166151" y="823580"/>
                  </a:lnTo>
                  <a:lnTo>
                    <a:pt x="1163248" y="826043"/>
                  </a:lnTo>
                  <a:close/>
                </a:path>
              </a:pathLst>
            </a:custGeom>
            <a:solidFill>
              <a:srgbClr val="F5D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028823" y="5517124"/>
            <a:ext cx="8228330" cy="2105660"/>
          </a:xfrm>
          <a:custGeom>
            <a:avLst/>
            <a:gdLst/>
            <a:ahLst/>
            <a:cxnLst/>
            <a:rect l="l" t="t" r="r" b="b"/>
            <a:pathLst>
              <a:path w="8228330" h="2105659">
                <a:moveTo>
                  <a:pt x="581519" y="2105031"/>
                </a:moveTo>
                <a:lnTo>
                  <a:pt x="523952" y="2103507"/>
                </a:lnTo>
                <a:lnTo>
                  <a:pt x="467786" y="2098983"/>
                </a:lnTo>
                <a:lnTo>
                  <a:pt x="413399" y="2091531"/>
                </a:lnTo>
                <a:lnTo>
                  <a:pt x="361167" y="2081224"/>
                </a:lnTo>
                <a:lnTo>
                  <a:pt x="311468" y="2068135"/>
                </a:lnTo>
                <a:lnTo>
                  <a:pt x="264680" y="2052335"/>
                </a:lnTo>
                <a:lnTo>
                  <a:pt x="221178" y="2033898"/>
                </a:lnTo>
                <a:lnTo>
                  <a:pt x="181341" y="2012895"/>
                </a:lnTo>
                <a:lnTo>
                  <a:pt x="145545" y="1989400"/>
                </a:lnTo>
                <a:lnTo>
                  <a:pt x="114168" y="1963485"/>
                </a:lnTo>
                <a:lnTo>
                  <a:pt x="87586" y="1935222"/>
                </a:lnTo>
                <a:lnTo>
                  <a:pt x="50318" y="1871942"/>
                </a:lnTo>
                <a:lnTo>
                  <a:pt x="36759" y="1800141"/>
                </a:lnTo>
                <a:lnTo>
                  <a:pt x="0" y="718991"/>
                </a:lnTo>
                <a:lnTo>
                  <a:pt x="2871" y="545759"/>
                </a:lnTo>
                <a:lnTo>
                  <a:pt x="9190" y="411987"/>
                </a:lnTo>
                <a:lnTo>
                  <a:pt x="15508" y="325779"/>
                </a:lnTo>
                <a:lnTo>
                  <a:pt x="18380" y="295242"/>
                </a:lnTo>
                <a:lnTo>
                  <a:pt x="18308" y="268474"/>
                </a:lnTo>
                <a:lnTo>
                  <a:pt x="19859" y="216233"/>
                </a:lnTo>
                <a:lnTo>
                  <a:pt x="28406" y="166882"/>
                </a:lnTo>
                <a:lnTo>
                  <a:pt x="49631" y="121817"/>
                </a:lnTo>
                <a:lnTo>
                  <a:pt x="89214" y="82433"/>
                </a:lnTo>
                <a:lnTo>
                  <a:pt x="152837" y="50127"/>
                </a:lnTo>
                <a:lnTo>
                  <a:pt x="195439" y="37065"/>
                </a:lnTo>
                <a:lnTo>
                  <a:pt x="246181" y="26295"/>
                </a:lnTo>
                <a:lnTo>
                  <a:pt x="305775" y="17993"/>
                </a:lnTo>
                <a:lnTo>
                  <a:pt x="374929" y="12332"/>
                </a:lnTo>
                <a:lnTo>
                  <a:pt x="454354" y="9488"/>
                </a:lnTo>
                <a:lnTo>
                  <a:pt x="544761" y="9635"/>
                </a:lnTo>
                <a:lnTo>
                  <a:pt x="1022643" y="23395"/>
                </a:lnTo>
                <a:lnTo>
                  <a:pt x="1326042" y="29549"/>
                </a:lnTo>
                <a:lnTo>
                  <a:pt x="1584651" y="29506"/>
                </a:lnTo>
                <a:lnTo>
                  <a:pt x="1928164" y="24679"/>
                </a:lnTo>
                <a:lnTo>
                  <a:pt x="3070262" y="16758"/>
                </a:lnTo>
                <a:lnTo>
                  <a:pt x="4985525" y="8726"/>
                </a:lnTo>
                <a:lnTo>
                  <a:pt x="6785912" y="2501"/>
                </a:lnTo>
                <a:lnTo>
                  <a:pt x="7583384" y="0"/>
                </a:lnTo>
                <a:lnTo>
                  <a:pt x="7644066" y="1108"/>
                </a:lnTo>
                <a:lnTo>
                  <a:pt x="7702829" y="4434"/>
                </a:lnTo>
                <a:lnTo>
                  <a:pt x="7759474" y="9978"/>
                </a:lnTo>
                <a:lnTo>
                  <a:pt x="7813802" y="17741"/>
                </a:lnTo>
                <a:lnTo>
                  <a:pt x="7865614" y="27723"/>
                </a:lnTo>
                <a:lnTo>
                  <a:pt x="7914714" y="39924"/>
                </a:lnTo>
                <a:lnTo>
                  <a:pt x="7960902" y="54346"/>
                </a:lnTo>
                <a:lnTo>
                  <a:pt x="8003979" y="70988"/>
                </a:lnTo>
                <a:lnTo>
                  <a:pt x="8043749" y="89851"/>
                </a:lnTo>
                <a:lnTo>
                  <a:pt x="8080011" y="110935"/>
                </a:lnTo>
                <a:lnTo>
                  <a:pt x="8112567" y="134241"/>
                </a:lnTo>
                <a:lnTo>
                  <a:pt x="8141220" y="159770"/>
                </a:lnTo>
                <a:lnTo>
                  <a:pt x="8186021" y="217498"/>
                </a:lnTo>
                <a:lnTo>
                  <a:pt x="8212826" y="284122"/>
                </a:lnTo>
                <a:lnTo>
                  <a:pt x="8220047" y="359646"/>
                </a:lnTo>
                <a:lnTo>
                  <a:pt x="8218844" y="571920"/>
                </a:lnTo>
                <a:lnTo>
                  <a:pt x="8219276" y="706408"/>
                </a:lnTo>
                <a:lnTo>
                  <a:pt x="8222095" y="820468"/>
                </a:lnTo>
                <a:lnTo>
                  <a:pt x="8228050" y="971456"/>
                </a:lnTo>
                <a:lnTo>
                  <a:pt x="8225428" y="1233958"/>
                </a:lnTo>
                <a:lnTo>
                  <a:pt x="8209552" y="1472720"/>
                </a:lnTo>
                <a:lnTo>
                  <a:pt x="8191733" y="1646340"/>
                </a:lnTo>
                <a:lnTo>
                  <a:pt x="8183280" y="1713414"/>
                </a:lnTo>
                <a:lnTo>
                  <a:pt x="8179779" y="1752731"/>
                </a:lnTo>
                <a:lnTo>
                  <a:pt x="8170790" y="1790609"/>
                </a:lnTo>
                <a:lnTo>
                  <a:pt x="8156618" y="1826895"/>
                </a:lnTo>
                <a:lnTo>
                  <a:pt x="8137565" y="1861440"/>
                </a:lnTo>
                <a:lnTo>
                  <a:pt x="8113934" y="1894091"/>
                </a:lnTo>
                <a:lnTo>
                  <a:pt x="8086029" y="1924697"/>
                </a:lnTo>
                <a:lnTo>
                  <a:pt x="8054151" y="1953106"/>
                </a:lnTo>
                <a:lnTo>
                  <a:pt x="8018605" y="1979168"/>
                </a:lnTo>
                <a:lnTo>
                  <a:pt x="7979693" y="2002731"/>
                </a:lnTo>
                <a:lnTo>
                  <a:pt x="7937718" y="2023643"/>
                </a:lnTo>
                <a:lnTo>
                  <a:pt x="7892983" y="2041754"/>
                </a:lnTo>
                <a:lnTo>
                  <a:pt x="7845792" y="2056911"/>
                </a:lnTo>
                <a:lnTo>
                  <a:pt x="7796447" y="2068963"/>
                </a:lnTo>
                <a:lnTo>
                  <a:pt x="7745251" y="2077759"/>
                </a:lnTo>
                <a:lnTo>
                  <a:pt x="7692507" y="2083148"/>
                </a:lnTo>
                <a:lnTo>
                  <a:pt x="7638519" y="2084978"/>
                </a:lnTo>
                <a:lnTo>
                  <a:pt x="7469519" y="2078400"/>
                </a:lnTo>
                <a:lnTo>
                  <a:pt x="7339259" y="2076636"/>
                </a:lnTo>
                <a:lnTo>
                  <a:pt x="7181203" y="2080074"/>
                </a:lnTo>
                <a:lnTo>
                  <a:pt x="6928818" y="2089100"/>
                </a:lnTo>
                <a:lnTo>
                  <a:pt x="5756087" y="2098310"/>
                </a:lnTo>
                <a:lnTo>
                  <a:pt x="3594310" y="2103040"/>
                </a:lnTo>
                <a:lnTo>
                  <a:pt x="1512963" y="2104782"/>
                </a:lnTo>
                <a:lnTo>
                  <a:pt x="581519" y="2105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1028823" y="8193725"/>
            <a:ext cx="8228330" cy="2105660"/>
            <a:chOff x="1028823" y="8193725"/>
            <a:chExt cx="8228330" cy="2105660"/>
          </a:xfrm>
        </p:grpSpPr>
        <p:sp>
          <p:nvSpPr>
            <p:cNvPr id="25" name="object 25"/>
            <p:cNvSpPr/>
            <p:nvPr/>
          </p:nvSpPr>
          <p:spPr>
            <a:xfrm>
              <a:off x="1028823" y="8193725"/>
              <a:ext cx="8228330" cy="2105660"/>
            </a:xfrm>
            <a:custGeom>
              <a:avLst/>
              <a:gdLst/>
              <a:ahLst/>
              <a:cxnLst/>
              <a:rect l="l" t="t" r="r" b="b"/>
              <a:pathLst>
                <a:path w="8228330" h="2105659">
                  <a:moveTo>
                    <a:pt x="581519" y="2105031"/>
                  </a:moveTo>
                  <a:lnTo>
                    <a:pt x="523952" y="2103507"/>
                  </a:lnTo>
                  <a:lnTo>
                    <a:pt x="467786" y="2098983"/>
                  </a:lnTo>
                  <a:lnTo>
                    <a:pt x="413399" y="2091531"/>
                  </a:lnTo>
                  <a:lnTo>
                    <a:pt x="361167" y="2081224"/>
                  </a:lnTo>
                  <a:lnTo>
                    <a:pt x="311468" y="2068135"/>
                  </a:lnTo>
                  <a:lnTo>
                    <a:pt x="264680" y="2052335"/>
                  </a:lnTo>
                  <a:lnTo>
                    <a:pt x="221178" y="2033898"/>
                  </a:lnTo>
                  <a:lnTo>
                    <a:pt x="181341" y="2012895"/>
                  </a:lnTo>
                  <a:lnTo>
                    <a:pt x="145545" y="1989400"/>
                  </a:lnTo>
                  <a:lnTo>
                    <a:pt x="114168" y="1963485"/>
                  </a:lnTo>
                  <a:lnTo>
                    <a:pt x="87586" y="1935222"/>
                  </a:lnTo>
                  <a:lnTo>
                    <a:pt x="50318" y="1871942"/>
                  </a:lnTo>
                  <a:lnTo>
                    <a:pt x="36759" y="1800141"/>
                  </a:lnTo>
                  <a:lnTo>
                    <a:pt x="0" y="718991"/>
                  </a:lnTo>
                  <a:lnTo>
                    <a:pt x="2871" y="545759"/>
                  </a:lnTo>
                  <a:lnTo>
                    <a:pt x="9190" y="411987"/>
                  </a:lnTo>
                  <a:lnTo>
                    <a:pt x="15508" y="325779"/>
                  </a:lnTo>
                  <a:lnTo>
                    <a:pt x="18380" y="295242"/>
                  </a:lnTo>
                  <a:lnTo>
                    <a:pt x="18308" y="268474"/>
                  </a:lnTo>
                  <a:lnTo>
                    <a:pt x="19859" y="216233"/>
                  </a:lnTo>
                  <a:lnTo>
                    <a:pt x="28406" y="166882"/>
                  </a:lnTo>
                  <a:lnTo>
                    <a:pt x="49631" y="121817"/>
                  </a:lnTo>
                  <a:lnTo>
                    <a:pt x="89214" y="82433"/>
                  </a:lnTo>
                  <a:lnTo>
                    <a:pt x="152837" y="50127"/>
                  </a:lnTo>
                  <a:lnTo>
                    <a:pt x="195439" y="37065"/>
                  </a:lnTo>
                  <a:lnTo>
                    <a:pt x="246181" y="26295"/>
                  </a:lnTo>
                  <a:lnTo>
                    <a:pt x="305775" y="17993"/>
                  </a:lnTo>
                  <a:lnTo>
                    <a:pt x="374929" y="12332"/>
                  </a:lnTo>
                  <a:lnTo>
                    <a:pt x="454354" y="9488"/>
                  </a:lnTo>
                  <a:lnTo>
                    <a:pt x="544761" y="9635"/>
                  </a:lnTo>
                  <a:lnTo>
                    <a:pt x="1022643" y="23395"/>
                  </a:lnTo>
                  <a:lnTo>
                    <a:pt x="1326042" y="29549"/>
                  </a:lnTo>
                  <a:lnTo>
                    <a:pt x="1584651" y="29506"/>
                  </a:lnTo>
                  <a:lnTo>
                    <a:pt x="1928164" y="24679"/>
                  </a:lnTo>
                  <a:lnTo>
                    <a:pt x="3070262" y="16758"/>
                  </a:lnTo>
                  <a:lnTo>
                    <a:pt x="4985525" y="8726"/>
                  </a:lnTo>
                  <a:lnTo>
                    <a:pt x="6785912" y="2501"/>
                  </a:lnTo>
                  <a:lnTo>
                    <a:pt x="7583384" y="0"/>
                  </a:lnTo>
                  <a:lnTo>
                    <a:pt x="7644066" y="1108"/>
                  </a:lnTo>
                  <a:lnTo>
                    <a:pt x="7702829" y="4434"/>
                  </a:lnTo>
                  <a:lnTo>
                    <a:pt x="7759474" y="9978"/>
                  </a:lnTo>
                  <a:lnTo>
                    <a:pt x="7813802" y="17741"/>
                  </a:lnTo>
                  <a:lnTo>
                    <a:pt x="7865614" y="27723"/>
                  </a:lnTo>
                  <a:lnTo>
                    <a:pt x="7914714" y="39924"/>
                  </a:lnTo>
                  <a:lnTo>
                    <a:pt x="7960902" y="54346"/>
                  </a:lnTo>
                  <a:lnTo>
                    <a:pt x="8003979" y="70988"/>
                  </a:lnTo>
                  <a:lnTo>
                    <a:pt x="8043749" y="89851"/>
                  </a:lnTo>
                  <a:lnTo>
                    <a:pt x="8080011" y="110935"/>
                  </a:lnTo>
                  <a:lnTo>
                    <a:pt x="8112567" y="134241"/>
                  </a:lnTo>
                  <a:lnTo>
                    <a:pt x="8141220" y="159770"/>
                  </a:lnTo>
                  <a:lnTo>
                    <a:pt x="8186021" y="217498"/>
                  </a:lnTo>
                  <a:lnTo>
                    <a:pt x="8212826" y="284122"/>
                  </a:lnTo>
                  <a:lnTo>
                    <a:pt x="8220047" y="359646"/>
                  </a:lnTo>
                  <a:lnTo>
                    <a:pt x="8218844" y="571920"/>
                  </a:lnTo>
                  <a:lnTo>
                    <a:pt x="8219276" y="706408"/>
                  </a:lnTo>
                  <a:lnTo>
                    <a:pt x="8222095" y="820468"/>
                  </a:lnTo>
                  <a:lnTo>
                    <a:pt x="8228050" y="971456"/>
                  </a:lnTo>
                  <a:lnTo>
                    <a:pt x="8225428" y="1233958"/>
                  </a:lnTo>
                  <a:lnTo>
                    <a:pt x="8209552" y="1472720"/>
                  </a:lnTo>
                  <a:lnTo>
                    <a:pt x="8191733" y="1646340"/>
                  </a:lnTo>
                  <a:lnTo>
                    <a:pt x="8183280" y="1713414"/>
                  </a:lnTo>
                  <a:lnTo>
                    <a:pt x="8179779" y="1752731"/>
                  </a:lnTo>
                  <a:lnTo>
                    <a:pt x="8170790" y="1790609"/>
                  </a:lnTo>
                  <a:lnTo>
                    <a:pt x="8156618" y="1826895"/>
                  </a:lnTo>
                  <a:lnTo>
                    <a:pt x="8137565" y="1861440"/>
                  </a:lnTo>
                  <a:lnTo>
                    <a:pt x="8113934" y="1894091"/>
                  </a:lnTo>
                  <a:lnTo>
                    <a:pt x="8086029" y="1924697"/>
                  </a:lnTo>
                  <a:lnTo>
                    <a:pt x="8054151" y="1953106"/>
                  </a:lnTo>
                  <a:lnTo>
                    <a:pt x="8018605" y="1979168"/>
                  </a:lnTo>
                  <a:lnTo>
                    <a:pt x="7979693" y="2002731"/>
                  </a:lnTo>
                  <a:lnTo>
                    <a:pt x="7937718" y="2023643"/>
                  </a:lnTo>
                  <a:lnTo>
                    <a:pt x="7892983" y="2041754"/>
                  </a:lnTo>
                  <a:lnTo>
                    <a:pt x="7845792" y="2056911"/>
                  </a:lnTo>
                  <a:lnTo>
                    <a:pt x="7796447" y="2068963"/>
                  </a:lnTo>
                  <a:lnTo>
                    <a:pt x="7745251" y="2077759"/>
                  </a:lnTo>
                  <a:lnTo>
                    <a:pt x="7692507" y="2083148"/>
                  </a:lnTo>
                  <a:lnTo>
                    <a:pt x="7638519" y="2084978"/>
                  </a:lnTo>
                  <a:lnTo>
                    <a:pt x="7469519" y="2078400"/>
                  </a:lnTo>
                  <a:lnTo>
                    <a:pt x="7339259" y="2076636"/>
                  </a:lnTo>
                  <a:lnTo>
                    <a:pt x="7181203" y="2080074"/>
                  </a:lnTo>
                  <a:lnTo>
                    <a:pt x="6928818" y="2089100"/>
                  </a:lnTo>
                  <a:lnTo>
                    <a:pt x="5756087" y="2098310"/>
                  </a:lnTo>
                  <a:lnTo>
                    <a:pt x="3594310" y="2103040"/>
                  </a:lnTo>
                  <a:lnTo>
                    <a:pt x="1512963" y="2104782"/>
                  </a:lnTo>
                  <a:lnTo>
                    <a:pt x="581519" y="2105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9843" y="8215401"/>
              <a:ext cx="958215" cy="948690"/>
            </a:xfrm>
            <a:custGeom>
              <a:avLst/>
              <a:gdLst/>
              <a:ahLst/>
              <a:cxnLst/>
              <a:rect l="l" t="t" r="r" b="b"/>
              <a:pathLst>
                <a:path w="958214" h="948690">
                  <a:moveTo>
                    <a:pt x="957609" y="948182"/>
                  </a:moveTo>
                  <a:lnTo>
                    <a:pt x="953585" y="940537"/>
                  </a:lnTo>
                  <a:lnTo>
                    <a:pt x="947593" y="934579"/>
                  </a:lnTo>
                  <a:lnTo>
                    <a:pt x="940075" y="930709"/>
                  </a:lnTo>
                  <a:lnTo>
                    <a:pt x="931472" y="929330"/>
                  </a:lnTo>
                  <a:lnTo>
                    <a:pt x="778084" y="929330"/>
                  </a:lnTo>
                  <a:lnTo>
                    <a:pt x="763301" y="883145"/>
                  </a:lnTo>
                  <a:lnTo>
                    <a:pt x="746487" y="837125"/>
                  </a:lnTo>
                  <a:lnTo>
                    <a:pt x="727701" y="791422"/>
                  </a:lnTo>
                  <a:lnTo>
                    <a:pt x="707001" y="746187"/>
                  </a:lnTo>
                  <a:lnTo>
                    <a:pt x="684447" y="701571"/>
                  </a:lnTo>
                  <a:lnTo>
                    <a:pt x="660096" y="657724"/>
                  </a:lnTo>
                  <a:lnTo>
                    <a:pt x="634009" y="614799"/>
                  </a:lnTo>
                  <a:lnTo>
                    <a:pt x="606243" y="572945"/>
                  </a:lnTo>
                  <a:lnTo>
                    <a:pt x="576857" y="532315"/>
                  </a:lnTo>
                  <a:lnTo>
                    <a:pt x="545911" y="493059"/>
                  </a:lnTo>
                  <a:lnTo>
                    <a:pt x="513462" y="455329"/>
                  </a:lnTo>
                  <a:lnTo>
                    <a:pt x="479569" y="419275"/>
                  </a:lnTo>
                  <a:lnTo>
                    <a:pt x="444292" y="385048"/>
                  </a:lnTo>
                  <a:lnTo>
                    <a:pt x="407689" y="352799"/>
                  </a:lnTo>
                  <a:lnTo>
                    <a:pt x="369818" y="322681"/>
                  </a:lnTo>
                  <a:lnTo>
                    <a:pt x="330739" y="294843"/>
                  </a:lnTo>
                  <a:lnTo>
                    <a:pt x="290510" y="269436"/>
                  </a:lnTo>
                  <a:lnTo>
                    <a:pt x="249189" y="246613"/>
                  </a:lnTo>
                  <a:lnTo>
                    <a:pt x="206837" y="226523"/>
                  </a:lnTo>
                  <a:lnTo>
                    <a:pt x="163511" y="209319"/>
                  </a:lnTo>
                  <a:lnTo>
                    <a:pt x="119270" y="195150"/>
                  </a:lnTo>
                  <a:lnTo>
                    <a:pt x="74172" y="184169"/>
                  </a:lnTo>
                  <a:lnTo>
                    <a:pt x="28278" y="176525"/>
                  </a:lnTo>
                  <a:lnTo>
                    <a:pt x="28278" y="27849"/>
                  </a:lnTo>
                  <a:lnTo>
                    <a:pt x="26089" y="16991"/>
                  </a:lnTo>
                  <a:lnTo>
                    <a:pt x="20084" y="8140"/>
                  </a:lnTo>
                  <a:lnTo>
                    <a:pt x="11106" y="2182"/>
                  </a:lnTo>
                  <a:lnTo>
                    <a:pt x="0" y="0"/>
                  </a:lnTo>
                  <a:lnTo>
                    <a:pt x="47437" y="1160"/>
                  </a:lnTo>
                  <a:lnTo>
                    <a:pt x="94285" y="4606"/>
                  </a:lnTo>
                  <a:lnTo>
                    <a:pt x="140488" y="10282"/>
                  </a:lnTo>
                  <a:lnTo>
                    <a:pt x="185993" y="18135"/>
                  </a:lnTo>
                  <a:lnTo>
                    <a:pt x="230745" y="28110"/>
                  </a:lnTo>
                  <a:lnTo>
                    <a:pt x="274689" y="40152"/>
                  </a:lnTo>
                  <a:lnTo>
                    <a:pt x="317771" y="54207"/>
                  </a:lnTo>
                  <a:lnTo>
                    <a:pt x="359938" y="70222"/>
                  </a:lnTo>
                  <a:lnTo>
                    <a:pt x="401134" y="88140"/>
                  </a:lnTo>
                  <a:lnTo>
                    <a:pt x="441306" y="107909"/>
                  </a:lnTo>
                  <a:lnTo>
                    <a:pt x="480399" y="129474"/>
                  </a:lnTo>
                  <a:lnTo>
                    <a:pt x="518359" y="152780"/>
                  </a:lnTo>
                  <a:lnTo>
                    <a:pt x="555131" y="177773"/>
                  </a:lnTo>
                  <a:lnTo>
                    <a:pt x="590662" y="204399"/>
                  </a:lnTo>
                  <a:lnTo>
                    <a:pt x="624897" y="232603"/>
                  </a:lnTo>
                  <a:lnTo>
                    <a:pt x="657781" y="262331"/>
                  </a:lnTo>
                  <a:lnTo>
                    <a:pt x="689261" y="293528"/>
                  </a:lnTo>
                  <a:lnTo>
                    <a:pt x="719282" y="326141"/>
                  </a:lnTo>
                  <a:lnTo>
                    <a:pt x="747790" y="360114"/>
                  </a:lnTo>
                  <a:lnTo>
                    <a:pt x="774730" y="395394"/>
                  </a:lnTo>
                  <a:lnTo>
                    <a:pt x="800048" y="431926"/>
                  </a:lnTo>
                  <a:lnTo>
                    <a:pt x="823691" y="469656"/>
                  </a:lnTo>
                  <a:lnTo>
                    <a:pt x="845603" y="508529"/>
                  </a:lnTo>
                  <a:lnTo>
                    <a:pt x="865730" y="548491"/>
                  </a:lnTo>
                  <a:lnTo>
                    <a:pt x="884019" y="589487"/>
                  </a:lnTo>
                  <a:lnTo>
                    <a:pt x="900414" y="631464"/>
                  </a:lnTo>
                  <a:lnTo>
                    <a:pt x="914862" y="674367"/>
                  </a:lnTo>
                  <a:lnTo>
                    <a:pt x="927307" y="718141"/>
                  </a:lnTo>
                  <a:lnTo>
                    <a:pt x="937697" y="762733"/>
                  </a:lnTo>
                  <a:lnTo>
                    <a:pt x="945976" y="808087"/>
                  </a:lnTo>
                  <a:lnTo>
                    <a:pt x="952091" y="854149"/>
                  </a:lnTo>
                  <a:lnTo>
                    <a:pt x="955986" y="900866"/>
                  </a:lnTo>
                  <a:lnTo>
                    <a:pt x="957609" y="948182"/>
                  </a:lnTo>
                  <a:close/>
                </a:path>
              </a:pathLst>
            </a:custGeom>
            <a:solidFill>
              <a:srgbClr val="FFB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20279" y="8391070"/>
              <a:ext cx="808355" cy="810260"/>
            </a:xfrm>
            <a:custGeom>
              <a:avLst/>
              <a:gdLst/>
              <a:ahLst/>
              <a:cxnLst/>
              <a:rect l="l" t="t" r="r" b="b"/>
              <a:pathLst>
                <a:path w="808355" h="810259">
                  <a:moveTo>
                    <a:pt x="784939" y="809790"/>
                  </a:moveTo>
                  <a:lnTo>
                    <a:pt x="778512" y="809790"/>
                  </a:lnTo>
                  <a:lnTo>
                    <a:pt x="775513" y="809361"/>
                  </a:lnTo>
                  <a:lnTo>
                    <a:pt x="753655" y="774870"/>
                  </a:lnTo>
                  <a:lnTo>
                    <a:pt x="753608" y="767801"/>
                  </a:lnTo>
                  <a:lnTo>
                    <a:pt x="753481" y="760731"/>
                  </a:lnTo>
                  <a:lnTo>
                    <a:pt x="753233" y="753661"/>
                  </a:lnTo>
                  <a:lnTo>
                    <a:pt x="588276" y="753661"/>
                  </a:lnTo>
                  <a:lnTo>
                    <a:pt x="580165" y="704242"/>
                  </a:lnTo>
                  <a:lnTo>
                    <a:pt x="562273" y="660049"/>
                  </a:lnTo>
                  <a:lnTo>
                    <a:pt x="536549" y="620044"/>
                  </a:lnTo>
                  <a:lnTo>
                    <a:pt x="504940" y="583188"/>
                  </a:lnTo>
                  <a:lnTo>
                    <a:pt x="469395" y="548440"/>
                  </a:lnTo>
                  <a:lnTo>
                    <a:pt x="431861" y="514761"/>
                  </a:lnTo>
                  <a:lnTo>
                    <a:pt x="394287" y="481113"/>
                  </a:lnTo>
                  <a:lnTo>
                    <a:pt x="358621" y="446455"/>
                  </a:lnTo>
                  <a:lnTo>
                    <a:pt x="324152" y="408567"/>
                  </a:lnTo>
                  <a:lnTo>
                    <a:pt x="291741" y="370464"/>
                  </a:lnTo>
                  <a:lnTo>
                    <a:pt x="259913" y="333656"/>
                  </a:lnTo>
                  <a:lnTo>
                    <a:pt x="227191" y="299654"/>
                  </a:lnTo>
                  <a:lnTo>
                    <a:pt x="192099" y="269971"/>
                  </a:lnTo>
                  <a:lnTo>
                    <a:pt x="153161" y="246117"/>
                  </a:lnTo>
                  <a:lnTo>
                    <a:pt x="108900" y="229603"/>
                  </a:lnTo>
                  <a:lnTo>
                    <a:pt x="57842" y="221942"/>
                  </a:lnTo>
                  <a:lnTo>
                    <a:pt x="57842" y="56985"/>
                  </a:lnTo>
                  <a:lnTo>
                    <a:pt x="50451" y="56670"/>
                  </a:lnTo>
                  <a:lnTo>
                    <a:pt x="43060" y="56396"/>
                  </a:lnTo>
                  <a:lnTo>
                    <a:pt x="35669" y="56201"/>
                  </a:lnTo>
                  <a:lnTo>
                    <a:pt x="28278" y="56128"/>
                  </a:lnTo>
                  <a:lnTo>
                    <a:pt x="19428" y="54755"/>
                  </a:lnTo>
                  <a:lnTo>
                    <a:pt x="0" y="31277"/>
                  </a:lnTo>
                  <a:lnTo>
                    <a:pt x="0" y="24850"/>
                  </a:lnTo>
                  <a:lnTo>
                    <a:pt x="28278" y="0"/>
                  </a:lnTo>
                  <a:lnTo>
                    <a:pt x="35669" y="73"/>
                  </a:lnTo>
                  <a:lnTo>
                    <a:pt x="106344" y="4154"/>
                  </a:lnTo>
                  <a:lnTo>
                    <a:pt x="153999" y="10388"/>
                  </a:lnTo>
                  <a:lnTo>
                    <a:pt x="200716" y="19466"/>
                  </a:lnTo>
                  <a:lnTo>
                    <a:pt x="246404" y="31297"/>
                  </a:lnTo>
                  <a:lnTo>
                    <a:pt x="290972" y="45790"/>
                  </a:lnTo>
                  <a:lnTo>
                    <a:pt x="334330" y="62852"/>
                  </a:lnTo>
                  <a:lnTo>
                    <a:pt x="376388" y="82393"/>
                  </a:lnTo>
                  <a:lnTo>
                    <a:pt x="417054" y="104321"/>
                  </a:lnTo>
                  <a:lnTo>
                    <a:pt x="456238" y="128545"/>
                  </a:lnTo>
                  <a:lnTo>
                    <a:pt x="493850" y="154972"/>
                  </a:lnTo>
                  <a:lnTo>
                    <a:pt x="529798" y="183512"/>
                  </a:lnTo>
                  <a:lnTo>
                    <a:pt x="563992" y="214073"/>
                  </a:lnTo>
                  <a:lnTo>
                    <a:pt x="596341" y="246564"/>
                  </a:lnTo>
                  <a:lnTo>
                    <a:pt x="626755" y="280892"/>
                  </a:lnTo>
                  <a:lnTo>
                    <a:pt x="655143" y="316968"/>
                  </a:lnTo>
                  <a:lnTo>
                    <a:pt x="681414" y="354698"/>
                  </a:lnTo>
                  <a:lnTo>
                    <a:pt x="705478" y="393992"/>
                  </a:lnTo>
                  <a:lnTo>
                    <a:pt x="727244" y="434759"/>
                  </a:lnTo>
                  <a:lnTo>
                    <a:pt x="746621" y="476906"/>
                  </a:lnTo>
                  <a:lnTo>
                    <a:pt x="763519" y="520342"/>
                  </a:lnTo>
                  <a:lnTo>
                    <a:pt x="777847" y="564977"/>
                  </a:lnTo>
                  <a:lnTo>
                    <a:pt x="789515" y="610717"/>
                  </a:lnTo>
                  <a:lnTo>
                    <a:pt x="798431" y="657472"/>
                  </a:lnTo>
                  <a:lnTo>
                    <a:pt x="804506" y="705151"/>
                  </a:lnTo>
                  <a:lnTo>
                    <a:pt x="807647" y="753661"/>
                  </a:lnTo>
                  <a:lnTo>
                    <a:pt x="808076" y="780226"/>
                  </a:lnTo>
                  <a:lnTo>
                    <a:pt x="807507" y="789886"/>
                  </a:lnTo>
                  <a:lnTo>
                    <a:pt x="804166" y="798061"/>
                  </a:lnTo>
                  <a:lnTo>
                    <a:pt x="798496" y="804387"/>
                  </a:lnTo>
                  <a:lnTo>
                    <a:pt x="790937" y="808504"/>
                  </a:lnTo>
                  <a:lnTo>
                    <a:pt x="788367" y="809361"/>
                  </a:lnTo>
                  <a:lnTo>
                    <a:pt x="784939" y="809790"/>
                  </a:lnTo>
                  <a:close/>
                </a:path>
              </a:pathLst>
            </a:custGeom>
            <a:solidFill>
              <a:srgbClr val="FF86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21993" y="8612584"/>
              <a:ext cx="587375" cy="588645"/>
            </a:xfrm>
            <a:custGeom>
              <a:avLst/>
              <a:gdLst/>
              <a:ahLst/>
              <a:cxnLst/>
              <a:rect l="l" t="t" r="r" b="b"/>
              <a:pathLst>
                <a:path w="587375" h="588645">
                  <a:moveTo>
                    <a:pt x="563853" y="588276"/>
                  </a:moveTo>
                  <a:lnTo>
                    <a:pt x="557427" y="588276"/>
                  </a:lnTo>
                  <a:lnTo>
                    <a:pt x="553999" y="587847"/>
                  </a:lnTo>
                  <a:lnTo>
                    <a:pt x="532502" y="553356"/>
                  </a:lnTo>
                  <a:lnTo>
                    <a:pt x="532308" y="546287"/>
                  </a:lnTo>
                  <a:lnTo>
                    <a:pt x="532034" y="539217"/>
                  </a:lnTo>
                  <a:lnTo>
                    <a:pt x="531719" y="532147"/>
                  </a:lnTo>
                  <a:lnTo>
                    <a:pt x="28706" y="560426"/>
                  </a:lnTo>
                  <a:lnTo>
                    <a:pt x="56128" y="56556"/>
                  </a:lnTo>
                  <a:lnTo>
                    <a:pt x="49058" y="56242"/>
                  </a:lnTo>
                  <a:lnTo>
                    <a:pt x="41989" y="55967"/>
                  </a:lnTo>
                  <a:lnTo>
                    <a:pt x="34919" y="55773"/>
                  </a:lnTo>
                  <a:lnTo>
                    <a:pt x="27849" y="55699"/>
                  </a:lnTo>
                  <a:lnTo>
                    <a:pt x="16991" y="53517"/>
                  </a:lnTo>
                  <a:lnTo>
                    <a:pt x="8140" y="47559"/>
                  </a:lnTo>
                  <a:lnTo>
                    <a:pt x="2182" y="38708"/>
                  </a:lnTo>
                  <a:lnTo>
                    <a:pt x="0" y="27849"/>
                  </a:lnTo>
                  <a:lnTo>
                    <a:pt x="2182" y="16991"/>
                  </a:lnTo>
                  <a:lnTo>
                    <a:pt x="8140" y="8140"/>
                  </a:lnTo>
                  <a:lnTo>
                    <a:pt x="16991" y="2182"/>
                  </a:lnTo>
                  <a:lnTo>
                    <a:pt x="27849" y="0"/>
                  </a:lnTo>
                  <a:lnTo>
                    <a:pt x="34919" y="6"/>
                  </a:lnTo>
                  <a:lnTo>
                    <a:pt x="103350" y="4764"/>
                  </a:lnTo>
                  <a:lnTo>
                    <a:pt x="149361" y="12950"/>
                  </a:lnTo>
                  <a:lnTo>
                    <a:pt x="193995" y="24818"/>
                  </a:lnTo>
                  <a:lnTo>
                    <a:pt x="237089" y="40205"/>
                  </a:lnTo>
                  <a:lnTo>
                    <a:pt x="278477" y="58943"/>
                  </a:lnTo>
                  <a:lnTo>
                    <a:pt x="317996" y="80867"/>
                  </a:lnTo>
                  <a:lnTo>
                    <a:pt x="355482" y="105812"/>
                  </a:lnTo>
                  <a:lnTo>
                    <a:pt x="390769" y="133612"/>
                  </a:lnTo>
                  <a:lnTo>
                    <a:pt x="423693" y="164100"/>
                  </a:lnTo>
                  <a:lnTo>
                    <a:pt x="454091" y="197111"/>
                  </a:lnTo>
                  <a:lnTo>
                    <a:pt x="481796" y="232480"/>
                  </a:lnTo>
                  <a:lnTo>
                    <a:pt x="506646" y="270041"/>
                  </a:lnTo>
                  <a:lnTo>
                    <a:pt x="528475" y="309627"/>
                  </a:lnTo>
                  <a:lnTo>
                    <a:pt x="547120" y="351074"/>
                  </a:lnTo>
                  <a:lnTo>
                    <a:pt x="562415" y="394215"/>
                  </a:lnTo>
                  <a:lnTo>
                    <a:pt x="574197" y="438885"/>
                  </a:lnTo>
                  <a:lnTo>
                    <a:pt x="582301" y="484917"/>
                  </a:lnTo>
                  <a:lnTo>
                    <a:pt x="586562" y="532147"/>
                  </a:lnTo>
                  <a:lnTo>
                    <a:pt x="586990" y="558712"/>
                  </a:lnTo>
                  <a:lnTo>
                    <a:pt x="585752" y="568372"/>
                  </a:lnTo>
                  <a:lnTo>
                    <a:pt x="582224" y="576547"/>
                  </a:lnTo>
                  <a:lnTo>
                    <a:pt x="576687" y="582873"/>
                  </a:lnTo>
                  <a:lnTo>
                    <a:pt x="569423" y="586990"/>
                  </a:lnTo>
                  <a:lnTo>
                    <a:pt x="566853" y="587847"/>
                  </a:lnTo>
                  <a:lnTo>
                    <a:pt x="563853" y="588276"/>
                  </a:lnTo>
                  <a:close/>
                </a:path>
              </a:pathLst>
            </a:custGeom>
            <a:solidFill>
              <a:srgbClr val="CF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2218" y="8214116"/>
              <a:ext cx="1857375" cy="1857375"/>
            </a:xfrm>
            <a:custGeom>
              <a:avLst/>
              <a:gdLst/>
              <a:ahLst/>
              <a:cxnLst/>
              <a:rect l="l" t="t" r="r" b="b"/>
              <a:pathLst>
                <a:path w="1857375" h="1857375">
                  <a:moveTo>
                    <a:pt x="928473" y="1857375"/>
                  </a:moveTo>
                  <a:lnTo>
                    <a:pt x="880800" y="1856164"/>
                  </a:lnTo>
                  <a:lnTo>
                    <a:pt x="833740" y="1852569"/>
                  </a:lnTo>
                  <a:lnTo>
                    <a:pt x="787353" y="1846648"/>
                  </a:lnTo>
                  <a:lnTo>
                    <a:pt x="741698" y="1838462"/>
                  </a:lnTo>
                  <a:lnTo>
                    <a:pt x="696834" y="1828069"/>
                  </a:lnTo>
                  <a:lnTo>
                    <a:pt x="652819" y="1815527"/>
                  </a:lnTo>
                  <a:lnTo>
                    <a:pt x="609714" y="1800897"/>
                  </a:lnTo>
                  <a:lnTo>
                    <a:pt x="567576" y="1784236"/>
                  </a:lnTo>
                  <a:lnTo>
                    <a:pt x="526465" y="1765604"/>
                  </a:lnTo>
                  <a:lnTo>
                    <a:pt x="486439" y="1745059"/>
                  </a:lnTo>
                  <a:lnTo>
                    <a:pt x="447559" y="1722661"/>
                  </a:lnTo>
                  <a:lnTo>
                    <a:pt x="409882" y="1698468"/>
                  </a:lnTo>
                  <a:lnTo>
                    <a:pt x="373468" y="1672539"/>
                  </a:lnTo>
                  <a:lnTo>
                    <a:pt x="338376" y="1644934"/>
                  </a:lnTo>
                  <a:lnTo>
                    <a:pt x="304665" y="1615710"/>
                  </a:lnTo>
                  <a:lnTo>
                    <a:pt x="272393" y="1584928"/>
                  </a:lnTo>
                  <a:lnTo>
                    <a:pt x="241620" y="1552646"/>
                  </a:lnTo>
                  <a:lnTo>
                    <a:pt x="212405" y="1518923"/>
                  </a:lnTo>
                  <a:lnTo>
                    <a:pt x="184807" y="1483817"/>
                  </a:lnTo>
                  <a:lnTo>
                    <a:pt x="158885" y="1447388"/>
                  </a:lnTo>
                  <a:lnTo>
                    <a:pt x="134697" y="1409695"/>
                  </a:lnTo>
                  <a:lnTo>
                    <a:pt x="112303" y="1370796"/>
                  </a:lnTo>
                  <a:lnTo>
                    <a:pt x="91762" y="1330751"/>
                  </a:lnTo>
                  <a:lnTo>
                    <a:pt x="73132" y="1289619"/>
                  </a:lnTo>
                  <a:lnTo>
                    <a:pt x="56474" y="1247457"/>
                  </a:lnTo>
                  <a:lnTo>
                    <a:pt x="41845" y="1204326"/>
                  </a:lnTo>
                  <a:lnTo>
                    <a:pt x="29304" y="1160284"/>
                  </a:lnTo>
                  <a:lnTo>
                    <a:pt x="18912" y="1115390"/>
                  </a:lnTo>
                  <a:lnTo>
                    <a:pt x="10726" y="1069703"/>
                  </a:lnTo>
                  <a:lnTo>
                    <a:pt x="4806" y="1023282"/>
                  </a:lnTo>
                  <a:lnTo>
                    <a:pt x="1211" y="976186"/>
                  </a:lnTo>
                  <a:lnTo>
                    <a:pt x="0" y="928473"/>
                  </a:lnTo>
                  <a:lnTo>
                    <a:pt x="1211" y="880800"/>
                  </a:lnTo>
                  <a:lnTo>
                    <a:pt x="4806" y="833740"/>
                  </a:lnTo>
                  <a:lnTo>
                    <a:pt x="10726" y="787353"/>
                  </a:lnTo>
                  <a:lnTo>
                    <a:pt x="18912" y="741698"/>
                  </a:lnTo>
                  <a:lnTo>
                    <a:pt x="29304" y="696834"/>
                  </a:lnTo>
                  <a:lnTo>
                    <a:pt x="41845" y="652819"/>
                  </a:lnTo>
                  <a:lnTo>
                    <a:pt x="56474" y="609714"/>
                  </a:lnTo>
                  <a:lnTo>
                    <a:pt x="73132" y="567576"/>
                  </a:lnTo>
                  <a:lnTo>
                    <a:pt x="91762" y="526465"/>
                  </a:lnTo>
                  <a:lnTo>
                    <a:pt x="112303" y="486439"/>
                  </a:lnTo>
                  <a:lnTo>
                    <a:pt x="134697" y="447559"/>
                  </a:lnTo>
                  <a:lnTo>
                    <a:pt x="158885" y="409882"/>
                  </a:lnTo>
                  <a:lnTo>
                    <a:pt x="184807" y="373468"/>
                  </a:lnTo>
                  <a:lnTo>
                    <a:pt x="212405" y="338376"/>
                  </a:lnTo>
                  <a:lnTo>
                    <a:pt x="241620" y="304665"/>
                  </a:lnTo>
                  <a:lnTo>
                    <a:pt x="272393" y="272393"/>
                  </a:lnTo>
                  <a:lnTo>
                    <a:pt x="304665" y="241620"/>
                  </a:lnTo>
                  <a:lnTo>
                    <a:pt x="338376" y="212405"/>
                  </a:lnTo>
                  <a:lnTo>
                    <a:pt x="373468" y="184807"/>
                  </a:lnTo>
                  <a:lnTo>
                    <a:pt x="409882" y="158885"/>
                  </a:lnTo>
                  <a:lnTo>
                    <a:pt x="447559" y="134697"/>
                  </a:lnTo>
                  <a:lnTo>
                    <a:pt x="486439" y="112303"/>
                  </a:lnTo>
                  <a:lnTo>
                    <a:pt x="526465" y="91762"/>
                  </a:lnTo>
                  <a:lnTo>
                    <a:pt x="567576" y="73132"/>
                  </a:lnTo>
                  <a:lnTo>
                    <a:pt x="609714" y="56474"/>
                  </a:lnTo>
                  <a:lnTo>
                    <a:pt x="652819" y="41845"/>
                  </a:lnTo>
                  <a:lnTo>
                    <a:pt x="696834" y="29304"/>
                  </a:lnTo>
                  <a:lnTo>
                    <a:pt x="741698" y="18912"/>
                  </a:lnTo>
                  <a:lnTo>
                    <a:pt x="787353" y="10726"/>
                  </a:lnTo>
                  <a:lnTo>
                    <a:pt x="833740" y="4806"/>
                  </a:lnTo>
                  <a:lnTo>
                    <a:pt x="880800" y="1211"/>
                  </a:lnTo>
                  <a:lnTo>
                    <a:pt x="928473" y="0"/>
                  </a:lnTo>
                  <a:lnTo>
                    <a:pt x="935148" y="6"/>
                  </a:lnTo>
                  <a:lnTo>
                    <a:pt x="941702" y="53"/>
                  </a:lnTo>
                  <a:lnTo>
                    <a:pt x="948176" y="180"/>
                  </a:lnTo>
                  <a:lnTo>
                    <a:pt x="954609" y="428"/>
                  </a:lnTo>
                  <a:lnTo>
                    <a:pt x="954609" y="901480"/>
                  </a:lnTo>
                  <a:lnTo>
                    <a:pt x="1856947" y="901480"/>
                  </a:lnTo>
                  <a:lnTo>
                    <a:pt x="1857195" y="908228"/>
                  </a:lnTo>
                  <a:lnTo>
                    <a:pt x="1857322" y="914977"/>
                  </a:lnTo>
                  <a:lnTo>
                    <a:pt x="1857369" y="921725"/>
                  </a:lnTo>
                  <a:lnTo>
                    <a:pt x="1857375" y="928473"/>
                  </a:lnTo>
                  <a:lnTo>
                    <a:pt x="1856164" y="976186"/>
                  </a:lnTo>
                  <a:lnTo>
                    <a:pt x="1852569" y="1023282"/>
                  </a:lnTo>
                  <a:lnTo>
                    <a:pt x="1846648" y="1069703"/>
                  </a:lnTo>
                  <a:lnTo>
                    <a:pt x="1838462" y="1115390"/>
                  </a:lnTo>
                  <a:lnTo>
                    <a:pt x="1828069" y="1160284"/>
                  </a:lnTo>
                  <a:lnTo>
                    <a:pt x="1815527" y="1204326"/>
                  </a:lnTo>
                  <a:lnTo>
                    <a:pt x="1800897" y="1247457"/>
                  </a:lnTo>
                  <a:lnTo>
                    <a:pt x="1784236" y="1289619"/>
                  </a:lnTo>
                  <a:lnTo>
                    <a:pt x="1765604" y="1330751"/>
                  </a:lnTo>
                  <a:lnTo>
                    <a:pt x="1745059" y="1370796"/>
                  </a:lnTo>
                  <a:lnTo>
                    <a:pt x="1722661" y="1409695"/>
                  </a:lnTo>
                  <a:lnTo>
                    <a:pt x="1698468" y="1447388"/>
                  </a:lnTo>
                  <a:lnTo>
                    <a:pt x="1672539" y="1483817"/>
                  </a:lnTo>
                  <a:lnTo>
                    <a:pt x="1644934" y="1518923"/>
                  </a:lnTo>
                  <a:lnTo>
                    <a:pt x="1615710" y="1552646"/>
                  </a:lnTo>
                  <a:lnTo>
                    <a:pt x="1584928" y="1584928"/>
                  </a:lnTo>
                  <a:lnTo>
                    <a:pt x="1552646" y="1615710"/>
                  </a:lnTo>
                  <a:lnTo>
                    <a:pt x="1518923" y="1644934"/>
                  </a:lnTo>
                  <a:lnTo>
                    <a:pt x="1483817" y="1672539"/>
                  </a:lnTo>
                  <a:lnTo>
                    <a:pt x="1447388" y="1698468"/>
                  </a:lnTo>
                  <a:lnTo>
                    <a:pt x="1409695" y="1722661"/>
                  </a:lnTo>
                  <a:lnTo>
                    <a:pt x="1370796" y="1745059"/>
                  </a:lnTo>
                  <a:lnTo>
                    <a:pt x="1330751" y="1765604"/>
                  </a:lnTo>
                  <a:lnTo>
                    <a:pt x="1289619" y="1784236"/>
                  </a:lnTo>
                  <a:lnTo>
                    <a:pt x="1247457" y="1800897"/>
                  </a:lnTo>
                  <a:lnTo>
                    <a:pt x="1204326" y="1815527"/>
                  </a:lnTo>
                  <a:lnTo>
                    <a:pt x="1160284" y="1828069"/>
                  </a:lnTo>
                  <a:lnTo>
                    <a:pt x="1115390" y="1838462"/>
                  </a:lnTo>
                  <a:lnTo>
                    <a:pt x="1069703" y="1846648"/>
                  </a:lnTo>
                  <a:lnTo>
                    <a:pt x="1023282" y="1852569"/>
                  </a:lnTo>
                  <a:lnTo>
                    <a:pt x="976186" y="1856164"/>
                  </a:lnTo>
                  <a:lnTo>
                    <a:pt x="928473" y="1857375"/>
                  </a:lnTo>
                  <a:close/>
                </a:path>
              </a:pathLst>
            </a:custGeom>
            <a:solidFill>
              <a:srgbClr val="58C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2207" y="8214118"/>
              <a:ext cx="1857375" cy="1463040"/>
            </a:xfrm>
            <a:custGeom>
              <a:avLst/>
              <a:gdLst/>
              <a:ahLst/>
              <a:cxnLst/>
              <a:rect l="l" t="t" r="r" b="b"/>
              <a:pathLst>
                <a:path w="1857375" h="1463040">
                  <a:moveTo>
                    <a:pt x="692873" y="869569"/>
                  </a:moveTo>
                  <a:lnTo>
                    <a:pt x="680834" y="804646"/>
                  </a:lnTo>
                  <a:lnTo>
                    <a:pt x="626148" y="754583"/>
                  </a:lnTo>
                  <a:lnTo>
                    <a:pt x="585927" y="739800"/>
                  </a:lnTo>
                  <a:lnTo>
                    <a:pt x="538137" y="732040"/>
                  </a:lnTo>
                  <a:lnTo>
                    <a:pt x="483539" y="731469"/>
                  </a:lnTo>
                  <a:lnTo>
                    <a:pt x="422897" y="738238"/>
                  </a:lnTo>
                  <a:lnTo>
                    <a:pt x="394919" y="735241"/>
                  </a:lnTo>
                  <a:lnTo>
                    <a:pt x="371690" y="729348"/>
                  </a:lnTo>
                  <a:lnTo>
                    <a:pt x="355536" y="722337"/>
                  </a:lnTo>
                  <a:lnTo>
                    <a:pt x="348767" y="715962"/>
                  </a:lnTo>
                  <a:lnTo>
                    <a:pt x="350786" y="709485"/>
                  </a:lnTo>
                  <a:lnTo>
                    <a:pt x="367093" y="689241"/>
                  </a:lnTo>
                  <a:lnTo>
                    <a:pt x="413118" y="653961"/>
                  </a:lnTo>
                  <a:lnTo>
                    <a:pt x="504304" y="602424"/>
                  </a:lnTo>
                  <a:lnTo>
                    <a:pt x="564857" y="569442"/>
                  </a:lnTo>
                  <a:lnTo>
                    <a:pt x="603123" y="541743"/>
                  </a:lnTo>
                  <a:lnTo>
                    <a:pt x="621855" y="517156"/>
                  </a:lnTo>
                  <a:lnTo>
                    <a:pt x="623849" y="493585"/>
                  </a:lnTo>
                  <a:lnTo>
                    <a:pt x="608393" y="470509"/>
                  </a:lnTo>
                  <a:lnTo>
                    <a:pt x="576122" y="457390"/>
                  </a:lnTo>
                  <a:lnTo>
                    <a:pt x="526897" y="450684"/>
                  </a:lnTo>
                  <a:lnTo>
                    <a:pt x="460603" y="446887"/>
                  </a:lnTo>
                  <a:lnTo>
                    <a:pt x="414832" y="441274"/>
                  </a:lnTo>
                  <a:lnTo>
                    <a:pt x="361835" y="429653"/>
                  </a:lnTo>
                  <a:lnTo>
                    <a:pt x="307848" y="413473"/>
                  </a:lnTo>
                  <a:lnTo>
                    <a:pt x="266839" y="397192"/>
                  </a:lnTo>
                  <a:lnTo>
                    <a:pt x="259156" y="394144"/>
                  </a:lnTo>
                  <a:lnTo>
                    <a:pt x="222008" y="373100"/>
                  </a:lnTo>
                  <a:lnTo>
                    <a:pt x="202666" y="351764"/>
                  </a:lnTo>
                  <a:lnTo>
                    <a:pt x="202234" y="350913"/>
                  </a:lnTo>
                  <a:lnTo>
                    <a:pt x="193573" y="362165"/>
                  </a:lnTo>
                  <a:lnTo>
                    <a:pt x="184937" y="373456"/>
                  </a:lnTo>
                  <a:lnTo>
                    <a:pt x="176390" y="384835"/>
                  </a:lnTo>
                  <a:lnTo>
                    <a:pt x="167957" y="396328"/>
                  </a:lnTo>
                  <a:lnTo>
                    <a:pt x="164960" y="401040"/>
                  </a:lnTo>
                  <a:lnTo>
                    <a:pt x="158965" y="409613"/>
                  </a:lnTo>
                  <a:lnTo>
                    <a:pt x="158965" y="410044"/>
                  </a:lnTo>
                  <a:lnTo>
                    <a:pt x="154673" y="416039"/>
                  </a:lnTo>
                  <a:lnTo>
                    <a:pt x="146964" y="428040"/>
                  </a:lnTo>
                  <a:lnTo>
                    <a:pt x="146532" y="428891"/>
                  </a:lnTo>
                  <a:lnTo>
                    <a:pt x="134975" y="446887"/>
                  </a:lnTo>
                  <a:lnTo>
                    <a:pt x="134543" y="448170"/>
                  </a:lnTo>
                  <a:lnTo>
                    <a:pt x="130683" y="454177"/>
                  </a:lnTo>
                  <a:lnTo>
                    <a:pt x="123825" y="466166"/>
                  </a:lnTo>
                  <a:lnTo>
                    <a:pt x="122974" y="467880"/>
                  </a:lnTo>
                  <a:lnTo>
                    <a:pt x="119113" y="473875"/>
                  </a:lnTo>
                  <a:lnTo>
                    <a:pt x="115684" y="480314"/>
                  </a:lnTo>
                  <a:lnTo>
                    <a:pt x="112268" y="486308"/>
                  </a:lnTo>
                  <a:lnTo>
                    <a:pt x="108839" y="493166"/>
                  </a:lnTo>
                  <a:lnTo>
                    <a:pt x="101981" y="506018"/>
                  </a:lnTo>
                  <a:lnTo>
                    <a:pt x="101549" y="506437"/>
                  </a:lnTo>
                  <a:lnTo>
                    <a:pt x="98552" y="512876"/>
                  </a:lnTo>
                  <a:lnTo>
                    <a:pt x="95123" y="519303"/>
                  </a:lnTo>
                  <a:lnTo>
                    <a:pt x="92125" y="526148"/>
                  </a:lnTo>
                  <a:lnTo>
                    <a:pt x="91694" y="527011"/>
                  </a:lnTo>
                  <a:lnTo>
                    <a:pt x="88696" y="533438"/>
                  </a:lnTo>
                  <a:lnTo>
                    <a:pt x="85267" y="539864"/>
                  </a:lnTo>
                  <a:lnTo>
                    <a:pt x="82702" y="546290"/>
                  </a:lnTo>
                  <a:lnTo>
                    <a:pt x="81838" y="547573"/>
                  </a:lnTo>
                  <a:lnTo>
                    <a:pt x="78841" y="553999"/>
                  </a:lnTo>
                  <a:lnTo>
                    <a:pt x="76276" y="560425"/>
                  </a:lnTo>
                  <a:lnTo>
                    <a:pt x="73266" y="566851"/>
                  </a:lnTo>
                  <a:lnTo>
                    <a:pt x="72847" y="568566"/>
                  </a:lnTo>
                  <a:lnTo>
                    <a:pt x="69850" y="574992"/>
                  </a:lnTo>
                  <a:lnTo>
                    <a:pt x="67271" y="581850"/>
                  </a:lnTo>
                  <a:lnTo>
                    <a:pt x="64706" y="588276"/>
                  </a:lnTo>
                  <a:lnTo>
                    <a:pt x="64274" y="588708"/>
                  </a:lnTo>
                  <a:lnTo>
                    <a:pt x="56565" y="609269"/>
                  </a:lnTo>
                  <a:lnTo>
                    <a:pt x="56565" y="610133"/>
                  </a:lnTo>
                  <a:lnTo>
                    <a:pt x="51422" y="623836"/>
                  </a:lnTo>
                  <a:lnTo>
                    <a:pt x="49276" y="630694"/>
                  </a:lnTo>
                  <a:lnTo>
                    <a:pt x="48844" y="631558"/>
                  </a:lnTo>
                  <a:lnTo>
                    <a:pt x="46278" y="638403"/>
                  </a:lnTo>
                  <a:lnTo>
                    <a:pt x="41998" y="652119"/>
                  </a:lnTo>
                  <a:lnTo>
                    <a:pt x="41567" y="653834"/>
                  </a:lnTo>
                  <a:lnTo>
                    <a:pt x="37287" y="667550"/>
                  </a:lnTo>
                  <a:lnTo>
                    <a:pt x="35572" y="674395"/>
                  </a:lnTo>
                  <a:lnTo>
                    <a:pt x="35140" y="675690"/>
                  </a:lnTo>
                  <a:lnTo>
                    <a:pt x="32067" y="686295"/>
                  </a:lnTo>
                  <a:lnTo>
                    <a:pt x="29248" y="696950"/>
                  </a:lnTo>
                  <a:lnTo>
                    <a:pt x="26581" y="707682"/>
                  </a:lnTo>
                  <a:lnTo>
                    <a:pt x="24003" y="718527"/>
                  </a:lnTo>
                  <a:lnTo>
                    <a:pt x="23571" y="719823"/>
                  </a:lnTo>
                  <a:lnTo>
                    <a:pt x="22288" y="726668"/>
                  </a:lnTo>
                  <a:lnTo>
                    <a:pt x="18859" y="741235"/>
                  </a:lnTo>
                  <a:lnTo>
                    <a:pt x="18859" y="742530"/>
                  </a:lnTo>
                  <a:lnTo>
                    <a:pt x="17145" y="749808"/>
                  </a:lnTo>
                  <a:lnTo>
                    <a:pt x="15862" y="756666"/>
                  </a:lnTo>
                  <a:lnTo>
                    <a:pt x="14566" y="763943"/>
                  </a:lnTo>
                  <a:lnTo>
                    <a:pt x="14566" y="765238"/>
                  </a:lnTo>
                  <a:lnTo>
                    <a:pt x="12001" y="779805"/>
                  </a:lnTo>
                  <a:lnTo>
                    <a:pt x="9436" y="795223"/>
                  </a:lnTo>
                  <a:lnTo>
                    <a:pt x="8572" y="802513"/>
                  </a:lnTo>
                  <a:lnTo>
                    <a:pt x="7721" y="810221"/>
                  </a:lnTo>
                  <a:lnTo>
                    <a:pt x="7289" y="811085"/>
                  </a:lnTo>
                  <a:lnTo>
                    <a:pt x="5575" y="825652"/>
                  </a:lnTo>
                  <a:lnTo>
                    <a:pt x="4724" y="833361"/>
                  </a:lnTo>
                  <a:lnTo>
                    <a:pt x="4724" y="834644"/>
                  </a:lnTo>
                  <a:lnTo>
                    <a:pt x="3860" y="841933"/>
                  </a:lnTo>
                  <a:lnTo>
                    <a:pt x="3009" y="856500"/>
                  </a:lnTo>
                  <a:lnTo>
                    <a:pt x="2578" y="858215"/>
                  </a:lnTo>
                  <a:lnTo>
                    <a:pt x="2146" y="865924"/>
                  </a:lnTo>
                  <a:lnTo>
                    <a:pt x="1295" y="880491"/>
                  </a:lnTo>
                  <a:lnTo>
                    <a:pt x="1295" y="881341"/>
                  </a:lnTo>
                  <a:lnTo>
                    <a:pt x="723" y="893229"/>
                  </a:lnTo>
                  <a:lnTo>
                    <a:pt x="330" y="905078"/>
                  </a:lnTo>
                  <a:lnTo>
                    <a:pt x="88" y="916838"/>
                  </a:lnTo>
                  <a:lnTo>
                    <a:pt x="0" y="941336"/>
                  </a:lnTo>
                  <a:lnTo>
                    <a:pt x="431" y="947331"/>
                  </a:lnTo>
                  <a:lnTo>
                    <a:pt x="178244" y="1040307"/>
                  </a:lnTo>
                  <a:lnTo>
                    <a:pt x="182524" y="1043305"/>
                  </a:lnTo>
                  <a:lnTo>
                    <a:pt x="188950" y="1045019"/>
                  </a:lnTo>
                  <a:lnTo>
                    <a:pt x="193243" y="1045019"/>
                  </a:lnTo>
                  <a:lnTo>
                    <a:pt x="240296" y="1014476"/>
                  </a:lnTo>
                  <a:lnTo>
                    <a:pt x="265849" y="986218"/>
                  </a:lnTo>
                  <a:lnTo>
                    <a:pt x="274218" y="976147"/>
                  </a:lnTo>
                  <a:lnTo>
                    <a:pt x="282587" y="966876"/>
                  </a:lnTo>
                  <a:lnTo>
                    <a:pt x="290068" y="960183"/>
                  </a:lnTo>
                  <a:lnTo>
                    <a:pt x="358546" y="983272"/>
                  </a:lnTo>
                  <a:lnTo>
                    <a:pt x="421157" y="996454"/>
                  </a:lnTo>
                  <a:lnTo>
                    <a:pt x="477723" y="1000899"/>
                  </a:lnTo>
                  <a:lnTo>
                    <a:pt x="528027" y="997775"/>
                  </a:lnTo>
                  <a:lnTo>
                    <a:pt x="571893" y="988275"/>
                  </a:lnTo>
                  <a:lnTo>
                    <a:pt x="609104" y="973556"/>
                  </a:lnTo>
                  <a:lnTo>
                    <a:pt x="630770" y="960183"/>
                  </a:lnTo>
                  <a:lnTo>
                    <a:pt x="639483" y="954811"/>
                  </a:lnTo>
                  <a:lnTo>
                    <a:pt x="662838" y="933196"/>
                  </a:lnTo>
                  <a:lnTo>
                    <a:pt x="682942" y="902258"/>
                  </a:lnTo>
                  <a:lnTo>
                    <a:pt x="692873" y="869569"/>
                  </a:lnTo>
                  <a:close/>
                </a:path>
                <a:path w="1857375" h="1463040">
                  <a:moveTo>
                    <a:pt x="954620" y="431"/>
                  </a:moveTo>
                  <a:lnTo>
                    <a:pt x="951611" y="431"/>
                  </a:lnTo>
                  <a:lnTo>
                    <a:pt x="943902" y="0"/>
                  </a:lnTo>
                  <a:lnTo>
                    <a:pt x="928484" y="0"/>
                  </a:lnTo>
                  <a:lnTo>
                    <a:pt x="880922" y="1295"/>
                  </a:lnTo>
                  <a:lnTo>
                    <a:pt x="865492" y="2146"/>
                  </a:lnTo>
                  <a:lnTo>
                    <a:pt x="857351" y="2578"/>
                  </a:lnTo>
                  <a:lnTo>
                    <a:pt x="856932" y="2578"/>
                  </a:lnTo>
                  <a:lnTo>
                    <a:pt x="832192" y="4889"/>
                  </a:lnTo>
                  <a:lnTo>
                    <a:pt x="807542" y="7924"/>
                  </a:lnTo>
                  <a:lnTo>
                    <a:pt x="783056" y="11607"/>
                  </a:lnTo>
                  <a:lnTo>
                    <a:pt x="758812" y="15862"/>
                  </a:lnTo>
                  <a:lnTo>
                    <a:pt x="765238" y="49987"/>
                  </a:lnTo>
                  <a:lnTo>
                    <a:pt x="775703" y="95338"/>
                  </a:lnTo>
                  <a:lnTo>
                    <a:pt x="790689" y="147358"/>
                  </a:lnTo>
                  <a:lnTo>
                    <a:pt x="810729" y="201472"/>
                  </a:lnTo>
                  <a:lnTo>
                    <a:pt x="836320" y="253123"/>
                  </a:lnTo>
                  <a:lnTo>
                    <a:pt x="867968" y="297751"/>
                  </a:lnTo>
                  <a:lnTo>
                    <a:pt x="906195" y="330771"/>
                  </a:lnTo>
                  <a:lnTo>
                    <a:pt x="941984" y="346862"/>
                  </a:lnTo>
                  <a:lnTo>
                    <a:pt x="954620" y="350050"/>
                  </a:lnTo>
                  <a:lnTo>
                    <a:pt x="954620" y="431"/>
                  </a:lnTo>
                  <a:close/>
                </a:path>
                <a:path w="1857375" h="1463040">
                  <a:moveTo>
                    <a:pt x="1857324" y="914984"/>
                  </a:moveTo>
                  <a:lnTo>
                    <a:pt x="1857197" y="908227"/>
                  </a:lnTo>
                  <a:lnTo>
                    <a:pt x="1856955" y="901484"/>
                  </a:lnTo>
                  <a:lnTo>
                    <a:pt x="1495336" y="901484"/>
                  </a:lnTo>
                  <a:lnTo>
                    <a:pt x="1472120" y="945527"/>
                  </a:lnTo>
                  <a:lnTo>
                    <a:pt x="1454899" y="991946"/>
                  </a:lnTo>
                  <a:lnTo>
                    <a:pt x="1444180" y="1040371"/>
                  </a:lnTo>
                  <a:lnTo>
                    <a:pt x="1440484" y="1090434"/>
                  </a:lnTo>
                  <a:lnTo>
                    <a:pt x="1443888" y="1135291"/>
                  </a:lnTo>
                  <a:lnTo>
                    <a:pt x="1453654" y="1179995"/>
                  </a:lnTo>
                  <a:lnTo>
                    <a:pt x="1469186" y="1223975"/>
                  </a:lnTo>
                  <a:lnTo>
                    <a:pt x="1489875" y="1266659"/>
                  </a:lnTo>
                  <a:lnTo>
                    <a:pt x="1515097" y="1307452"/>
                  </a:lnTo>
                  <a:lnTo>
                    <a:pt x="1544231" y="1345768"/>
                  </a:lnTo>
                  <a:lnTo>
                    <a:pt x="1576679" y="1381048"/>
                  </a:lnTo>
                  <a:lnTo>
                    <a:pt x="1611820" y="1412697"/>
                  </a:lnTo>
                  <a:lnTo>
                    <a:pt x="1649031" y="1440129"/>
                  </a:lnTo>
                  <a:lnTo>
                    <a:pt x="1687715" y="1462773"/>
                  </a:lnTo>
                  <a:lnTo>
                    <a:pt x="1695018" y="1452410"/>
                  </a:lnTo>
                  <a:lnTo>
                    <a:pt x="1702168" y="1441881"/>
                  </a:lnTo>
                  <a:lnTo>
                    <a:pt x="1709166" y="1431201"/>
                  </a:lnTo>
                  <a:lnTo>
                    <a:pt x="1715985" y="1420355"/>
                  </a:lnTo>
                  <a:lnTo>
                    <a:pt x="1716290" y="1419923"/>
                  </a:lnTo>
                  <a:lnTo>
                    <a:pt x="1718132" y="1417345"/>
                  </a:lnTo>
                  <a:lnTo>
                    <a:pt x="1722412" y="1410500"/>
                  </a:lnTo>
                  <a:lnTo>
                    <a:pt x="1722843" y="1409204"/>
                  </a:lnTo>
                  <a:lnTo>
                    <a:pt x="1726704" y="1403210"/>
                  </a:lnTo>
                  <a:lnTo>
                    <a:pt x="1733550" y="1391208"/>
                  </a:lnTo>
                  <a:lnTo>
                    <a:pt x="1734413" y="1389926"/>
                  </a:lnTo>
                  <a:lnTo>
                    <a:pt x="1737842" y="1383499"/>
                  </a:lnTo>
                  <a:lnTo>
                    <a:pt x="1741271" y="1377505"/>
                  </a:lnTo>
                  <a:lnTo>
                    <a:pt x="1744700" y="1371079"/>
                  </a:lnTo>
                  <a:lnTo>
                    <a:pt x="1745119" y="1370647"/>
                  </a:lnTo>
                  <a:lnTo>
                    <a:pt x="1755406" y="1351368"/>
                  </a:lnTo>
                  <a:lnTo>
                    <a:pt x="1755838" y="1350505"/>
                  </a:lnTo>
                  <a:lnTo>
                    <a:pt x="1759267" y="1344079"/>
                  </a:lnTo>
                  <a:lnTo>
                    <a:pt x="1762264" y="1337652"/>
                  </a:lnTo>
                  <a:lnTo>
                    <a:pt x="1765693" y="1330807"/>
                  </a:lnTo>
                  <a:lnTo>
                    <a:pt x="1768690" y="1324368"/>
                  </a:lnTo>
                  <a:lnTo>
                    <a:pt x="1772119" y="1317523"/>
                  </a:lnTo>
                  <a:lnTo>
                    <a:pt x="1775117" y="1310665"/>
                  </a:lnTo>
                  <a:lnTo>
                    <a:pt x="1775117" y="1310233"/>
                  </a:lnTo>
                  <a:lnTo>
                    <a:pt x="1778114" y="1303375"/>
                  </a:lnTo>
                  <a:lnTo>
                    <a:pt x="1781111" y="1296949"/>
                  </a:lnTo>
                  <a:lnTo>
                    <a:pt x="1784108" y="1290104"/>
                  </a:lnTo>
                  <a:lnTo>
                    <a:pt x="1784540" y="1289240"/>
                  </a:lnTo>
                  <a:lnTo>
                    <a:pt x="1787118" y="1282814"/>
                  </a:lnTo>
                  <a:lnTo>
                    <a:pt x="1789684" y="1275956"/>
                  </a:lnTo>
                  <a:lnTo>
                    <a:pt x="1792681" y="1269530"/>
                  </a:lnTo>
                  <a:lnTo>
                    <a:pt x="1793113" y="1268247"/>
                  </a:lnTo>
                  <a:lnTo>
                    <a:pt x="1798256" y="1254531"/>
                  </a:lnTo>
                  <a:lnTo>
                    <a:pt x="1800821" y="1248105"/>
                  </a:lnTo>
                  <a:lnTo>
                    <a:pt x="1803400" y="1240396"/>
                  </a:lnTo>
                  <a:lnTo>
                    <a:pt x="1808530" y="1226680"/>
                  </a:lnTo>
                  <a:lnTo>
                    <a:pt x="1808530" y="1225397"/>
                  </a:lnTo>
                  <a:lnTo>
                    <a:pt x="1811108" y="1218539"/>
                  </a:lnTo>
                  <a:lnTo>
                    <a:pt x="1813255" y="1211694"/>
                  </a:lnTo>
                  <a:lnTo>
                    <a:pt x="1815388" y="1204404"/>
                  </a:lnTo>
                  <a:lnTo>
                    <a:pt x="1817966" y="1197127"/>
                  </a:lnTo>
                  <a:lnTo>
                    <a:pt x="1819681" y="1190269"/>
                  </a:lnTo>
                  <a:lnTo>
                    <a:pt x="1821815" y="1182979"/>
                  </a:lnTo>
                  <a:lnTo>
                    <a:pt x="1822246" y="1182128"/>
                  </a:lnTo>
                  <a:lnTo>
                    <a:pt x="1823961" y="1175270"/>
                  </a:lnTo>
                  <a:lnTo>
                    <a:pt x="1826107" y="1167980"/>
                  </a:lnTo>
                  <a:lnTo>
                    <a:pt x="1827822" y="1161135"/>
                  </a:lnTo>
                  <a:lnTo>
                    <a:pt x="1828241" y="1159840"/>
                  </a:lnTo>
                  <a:lnTo>
                    <a:pt x="1829955" y="1152994"/>
                  </a:lnTo>
                  <a:lnTo>
                    <a:pt x="1831670" y="1145705"/>
                  </a:lnTo>
                  <a:lnTo>
                    <a:pt x="1833384" y="1138847"/>
                  </a:lnTo>
                  <a:lnTo>
                    <a:pt x="1833816" y="1137564"/>
                  </a:lnTo>
                  <a:lnTo>
                    <a:pt x="1835099" y="1130287"/>
                  </a:lnTo>
                  <a:lnTo>
                    <a:pt x="1836813" y="1123429"/>
                  </a:lnTo>
                  <a:lnTo>
                    <a:pt x="1838528" y="1116139"/>
                  </a:lnTo>
                  <a:lnTo>
                    <a:pt x="1838528" y="1114856"/>
                  </a:lnTo>
                  <a:lnTo>
                    <a:pt x="1840242" y="1107579"/>
                  </a:lnTo>
                  <a:lnTo>
                    <a:pt x="1842808" y="1093000"/>
                  </a:lnTo>
                  <a:lnTo>
                    <a:pt x="1842808" y="1092149"/>
                  </a:lnTo>
                  <a:lnTo>
                    <a:pt x="1845386" y="1077582"/>
                  </a:lnTo>
                  <a:lnTo>
                    <a:pt x="1846668" y="1069873"/>
                  </a:lnTo>
                  <a:lnTo>
                    <a:pt x="1847951" y="1062583"/>
                  </a:lnTo>
                  <a:lnTo>
                    <a:pt x="1848815" y="1054874"/>
                  </a:lnTo>
                  <a:lnTo>
                    <a:pt x="1849666" y="1047584"/>
                  </a:lnTo>
                  <a:lnTo>
                    <a:pt x="1850097" y="1046302"/>
                  </a:lnTo>
                  <a:lnTo>
                    <a:pt x="1850948" y="1039025"/>
                  </a:lnTo>
                  <a:lnTo>
                    <a:pt x="1851812" y="1031303"/>
                  </a:lnTo>
                  <a:lnTo>
                    <a:pt x="1852663" y="1024026"/>
                  </a:lnTo>
                  <a:lnTo>
                    <a:pt x="1852663" y="1023162"/>
                  </a:lnTo>
                  <a:lnTo>
                    <a:pt x="1853526" y="1015453"/>
                  </a:lnTo>
                  <a:lnTo>
                    <a:pt x="1854377" y="1000887"/>
                  </a:lnTo>
                  <a:lnTo>
                    <a:pt x="1854809" y="999172"/>
                  </a:lnTo>
                  <a:lnTo>
                    <a:pt x="1856092" y="976896"/>
                  </a:lnTo>
                  <a:lnTo>
                    <a:pt x="1856092" y="975614"/>
                  </a:lnTo>
                  <a:lnTo>
                    <a:pt x="1856955" y="960615"/>
                  </a:lnTo>
                  <a:lnTo>
                    <a:pt x="1856955" y="952042"/>
                  </a:lnTo>
                  <a:lnTo>
                    <a:pt x="1857311" y="945527"/>
                  </a:lnTo>
                  <a:lnTo>
                    <a:pt x="1857324" y="914984"/>
                  </a:lnTo>
                  <a:close/>
                </a:path>
              </a:pathLst>
            </a:custGeom>
            <a:solidFill>
              <a:srgbClr val="AAE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028823" y="10870327"/>
            <a:ext cx="8228050" cy="21050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3467" y="13546897"/>
            <a:ext cx="9953533" cy="47410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52219" y="8215830"/>
            <a:ext cx="1857375" cy="1856105"/>
            <a:chOff x="1252219" y="8215830"/>
            <a:chExt cx="1857375" cy="1856105"/>
          </a:xfrm>
        </p:grpSpPr>
        <p:sp>
          <p:nvSpPr>
            <p:cNvPr id="34" name="object 34"/>
            <p:cNvSpPr/>
            <p:nvPr/>
          </p:nvSpPr>
          <p:spPr>
            <a:xfrm>
              <a:off x="2180692" y="8556027"/>
              <a:ext cx="567055" cy="586740"/>
            </a:xfrm>
            <a:custGeom>
              <a:avLst/>
              <a:gdLst/>
              <a:ahLst/>
              <a:cxnLst/>
              <a:rect l="l" t="t" r="r" b="b"/>
              <a:pathLst>
                <a:path w="567055" h="586740">
                  <a:moveTo>
                    <a:pt x="551857" y="586562"/>
                  </a:moveTo>
                  <a:lnTo>
                    <a:pt x="0" y="586562"/>
                  </a:lnTo>
                  <a:lnTo>
                    <a:pt x="0" y="0"/>
                  </a:lnTo>
                  <a:lnTo>
                    <a:pt x="6433" y="2477"/>
                  </a:lnTo>
                  <a:lnTo>
                    <a:pt x="12907" y="4713"/>
                  </a:lnTo>
                  <a:lnTo>
                    <a:pt x="19461" y="6627"/>
                  </a:lnTo>
                  <a:lnTo>
                    <a:pt x="26136" y="8140"/>
                  </a:lnTo>
                  <a:lnTo>
                    <a:pt x="26136" y="559569"/>
                  </a:lnTo>
                  <a:lnTo>
                    <a:pt x="566853" y="559569"/>
                  </a:lnTo>
                  <a:lnTo>
                    <a:pt x="562822" y="566257"/>
                  </a:lnTo>
                  <a:lnTo>
                    <a:pt x="559033" y="572905"/>
                  </a:lnTo>
                  <a:lnTo>
                    <a:pt x="555405" y="579633"/>
                  </a:lnTo>
                  <a:close/>
                </a:path>
              </a:pathLst>
            </a:custGeom>
            <a:solidFill>
              <a:srgbClr val="4EB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80691" y="8215833"/>
              <a:ext cx="929005" cy="927100"/>
            </a:xfrm>
            <a:custGeom>
              <a:avLst/>
              <a:gdLst/>
              <a:ahLst/>
              <a:cxnLst/>
              <a:rect l="l" t="t" r="r" b="b"/>
              <a:pathLst>
                <a:path w="929005" h="927100">
                  <a:moveTo>
                    <a:pt x="26136" y="0"/>
                  </a:moveTo>
                  <a:lnTo>
                    <a:pt x="0" y="0"/>
                  </a:lnTo>
                  <a:lnTo>
                    <a:pt x="0" y="340194"/>
                  </a:lnTo>
                  <a:lnTo>
                    <a:pt x="6426" y="342684"/>
                  </a:lnTo>
                  <a:lnTo>
                    <a:pt x="12903" y="344919"/>
                  </a:lnTo>
                  <a:lnTo>
                    <a:pt x="19456" y="346824"/>
                  </a:lnTo>
                  <a:lnTo>
                    <a:pt x="26136" y="348335"/>
                  </a:lnTo>
                  <a:lnTo>
                    <a:pt x="26136" y="0"/>
                  </a:lnTo>
                  <a:close/>
                </a:path>
                <a:path w="929005" h="927100">
                  <a:moveTo>
                    <a:pt x="928890" y="920013"/>
                  </a:moveTo>
                  <a:lnTo>
                    <a:pt x="928839" y="913269"/>
                  </a:lnTo>
                  <a:lnTo>
                    <a:pt x="928712" y="906513"/>
                  </a:lnTo>
                  <a:lnTo>
                    <a:pt x="928471" y="899769"/>
                  </a:lnTo>
                  <a:lnTo>
                    <a:pt x="566851" y="899769"/>
                  </a:lnTo>
                  <a:lnTo>
                    <a:pt x="562813" y="906462"/>
                  </a:lnTo>
                  <a:lnTo>
                    <a:pt x="559028" y="913104"/>
                  </a:lnTo>
                  <a:lnTo>
                    <a:pt x="555396" y="919835"/>
                  </a:lnTo>
                  <a:lnTo>
                    <a:pt x="551853" y="926757"/>
                  </a:lnTo>
                  <a:lnTo>
                    <a:pt x="928890" y="926757"/>
                  </a:lnTo>
                  <a:lnTo>
                    <a:pt x="928890" y="920013"/>
                  </a:lnTo>
                  <a:close/>
                </a:path>
              </a:pathLst>
            </a:custGeom>
            <a:solidFill>
              <a:srgbClr val="9CC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2219" y="9142590"/>
              <a:ext cx="1687830" cy="929005"/>
            </a:xfrm>
            <a:custGeom>
              <a:avLst/>
              <a:gdLst/>
              <a:ahLst/>
              <a:cxnLst/>
              <a:rect l="l" t="t" r="r" b="b"/>
              <a:pathLst>
                <a:path w="1687830" h="929004">
                  <a:moveTo>
                    <a:pt x="479" y="18879"/>
                  </a:moveTo>
                  <a:lnTo>
                    <a:pt x="0" y="12853"/>
                  </a:lnTo>
                  <a:lnTo>
                    <a:pt x="0" y="0"/>
                  </a:lnTo>
                  <a:lnTo>
                    <a:pt x="479" y="18879"/>
                  </a:lnTo>
                  <a:close/>
                </a:path>
                <a:path w="1687830" h="929004">
                  <a:moveTo>
                    <a:pt x="928473" y="928902"/>
                  </a:moveTo>
                  <a:lnTo>
                    <a:pt x="880800" y="927690"/>
                  </a:lnTo>
                  <a:lnTo>
                    <a:pt x="833740" y="924095"/>
                  </a:lnTo>
                  <a:lnTo>
                    <a:pt x="787353" y="918175"/>
                  </a:lnTo>
                  <a:lnTo>
                    <a:pt x="741698" y="909988"/>
                  </a:lnTo>
                  <a:lnTo>
                    <a:pt x="696834" y="899595"/>
                  </a:lnTo>
                  <a:lnTo>
                    <a:pt x="652819" y="887054"/>
                  </a:lnTo>
                  <a:lnTo>
                    <a:pt x="609714" y="872423"/>
                  </a:lnTo>
                  <a:lnTo>
                    <a:pt x="567576" y="855762"/>
                  </a:lnTo>
                  <a:lnTo>
                    <a:pt x="526465" y="837130"/>
                  </a:lnTo>
                  <a:lnTo>
                    <a:pt x="486439" y="816585"/>
                  </a:lnTo>
                  <a:lnTo>
                    <a:pt x="447559" y="794187"/>
                  </a:lnTo>
                  <a:lnTo>
                    <a:pt x="409882" y="769994"/>
                  </a:lnTo>
                  <a:lnTo>
                    <a:pt x="373468" y="744065"/>
                  </a:lnTo>
                  <a:lnTo>
                    <a:pt x="338376" y="716460"/>
                  </a:lnTo>
                  <a:lnTo>
                    <a:pt x="304665" y="687237"/>
                  </a:lnTo>
                  <a:lnTo>
                    <a:pt x="272393" y="656454"/>
                  </a:lnTo>
                  <a:lnTo>
                    <a:pt x="241620" y="624172"/>
                  </a:lnTo>
                  <a:lnTo>
                    <a:pt x="212405" y="590449"/>
                  </a:lnTo>
                  <a:lnTo>
                    <a:pt x="184719" y="555220"/>
                  </a:lnTo>
                  <a:lnTo>
                    <a:pt x="158885" y="518914"/>
                  </a:lnTo>
                  <a:lnTo>
                    <a:pt x="134697" y="481221"/>
                  </a:lnTo>
                  <a:lnTo>
                    <a:pt x="112303" y="442323"/>
                  </a:lnTo>
                  <a:lnTo>
                    <a:pt x="91762" y="402278"/>
                  </a:lnTo>
                  <a:lnTo>
                    <a:pt x="73132" y="361145"/>
                  </a:lnTo>
                  <a:lnTo>
                    <a:pt x="56474" y="318983"/>
                  </a:lnTo>
                  <a:lnTo>
                    <a:pt x="41845" y="275852"/>
                  </a:lnTo>
                  <a:lnTo>
                    <a:pt x="29304" y="231810"/>
                  </a:lnTo>
                  <a:lnTo>
                    <a:pt x="18912" y="186916"/>
                  </a:lnTo>
                  <a:lnTo>
                    <a:pt x="10726" y="141229"/>
                  </a:lnTo>
                  <a:lnTo>
                    <a:pt x="4806" y="94808"/>
                  </a:lnTo>
                  <a:lnTo>
                    <a:pt x="1211" y="47712"/>
                  </a:lnTo>
                  <a:lnTo>
                    <a:pt x="479" y="18879"/>
                  </a:lnTo>
                  <a:lnTo>
                    <a:pt x="50558" y="45416"/>
                  </a:lnTo>
                  <a:lnTo>
                    <a:pt x="59063" y="92664"/>
                  </a:lnTo>
                  <a:lnTo>
                    <a:pt x="69935" y="139063"/>
                  </a:lnTo>
                  <a:lnTo>
                    <a:pt x="83108" y="184547"/>
                  </a:lnTo>
                  <a:lnTo>
                    <a:pt x="98518" y="229051"/>
                  </a:lnTo>
                  <a:lnTo>
                    <a:pt x="116098" y="272509"/>
                  </a:lnTo>
                  <a:lnTo>
                    <a:pt x="135782" y="314855"/>
                  </a:lnTo>
                  <a:lnTo>
                    <a:pt x="157506" y="356023"/>
                  </a:lnTo>
                  <a:lnTo>
                    <a:pt x="181202" y="395949"/>
                  </a:lnTo>
                  <a:lnTo>
                    <a:pt x="206806" y="434567"/>
                  </a:lnTo>
                  <a:lnTo>
                    <a:pt x="234252" y="471811"/>
                  </a:lnTo>
                  <a:lnTo>
                    <a:pt x="263473" y="507615"/>
                  </a:lnTo>
                  <a:lnTo>
                    <a:pt x="294406" y="541914"/>
                  </a:lnTo>
                  <a:lnTo>
                    <a:pt x="326982" y="574643"/>
                  </a:lnTo>
                  <a:lnTo>
                    <a:pt x="361138" y="605735"/>
                  </a:lnTo>
                  <a:lnTo>
                    <a:pt x="396807" y="635126"/>
                  </a:lnTo>
                  <a:lnTo>
                    <a:pt x="433924" y="662749"/>
                  </a:lnTo>
                  <a:lnTo>
                    <a:pt x="472422" y="688539"/>
                  </a:lnTo>
                  <a:lnTo>
                    <a:pt x="512281" y="712454"/>
                  </a:lnTo>
                  <a:lnTo>
                    <a:pt x="553302" y="734358"/>
                  </a:lnTo>
                  <a:lnTo>
                    <a:pt x="595552" y="754256"/>
                  </a:lnTo>
                  <a:lnTo>
                    <a:pt x="638921" y="772058"/>
                  </a:lnTo>
                  <a:lnTo>
                    <a:pt x="683343" y="787700"/>
                  </a:lnTo>
                  <a:lnTo>
                    <a:pt x="728754" y="801115"/>
                  </a:lnTo>
                  <a:lnTo>
                    <a:pt x="775086" y="812238"/>
                  </a:lnTo>
                  <a:lnTo>
                    <a:pt x="822274" y="821003"/>
                  </a:lnTo>
                  <a:lnTo>
                    <a:pt x="870253" y="827346"/>
                  </a:lnTo>
                  <a:lnTo>
                    <a:pt x="918957" y="831199"/>
                  </a:lnTo>
                  <a:lnTo>
                    <a:pt x="968320" y="832498"/>
                  </a:lnTo>
                  <a:lnTo>
                    <a:pt x="1339788" y="832498"/>
                  </a:lnTo>
                  <a:lnTo>
                    <a:pt x="1318853" y="842913"/>
                  </a:lnTo>
                  <a:lnTo>
                    <a:pt x="1273715" y="862451"/>
                  </a:lnTo>
                  <a:lnTo>
                    <a:pt x="1227380" y="879629"/>
                  </a:lnTo>
                  <a:lnTo>
                    <a:pt x="1179923" y="894370"/>
                  </a:lnTo>
                  <a:lnTo>
                    <a:pt x="1131421" y="906601"/>
                  </a:lnTo>
                  <a:lnTo>
                    <a:pt x="1081949" y="916244"/>
                  </a:lnTo>
                  <a:lnTo>
                    <a:pt x="1031583" y="923226"/>
                  </a:lnTo>
                  <a:lnTo>
                    <a:pt x="980400" y="927470"/>
                  </a:lnTo>
                  <a:lnTo>
                    <a:pt x="928473" y="928902"/>
                  </a:lnTo>
                  <a:close/>
                </a:path>
                <a:path w="1687830" h="929004">
                  <a:moveTo>
                    <a:pt x="1339788" y="832498"/>
                  </a:moveTo>
                  <a:lnTo>
                    <a:pt x="968320" y="832498"/>
                  </a:lnTo>
                  <a:lnTo>
                    <a:pt x="1019718" y="831094"/>
                  </a:lnTo>
                  <a:lnTo>
                    <a:pt x="1070390" y="826932"/>
                  </a:lnTo>
                  <a:lnTo>
                    <a:pt x="1120262" y="820085"/>
                  </a:lnTo>
                  <a:lnTo>
                    <a:pt x="1169261" y="810627"/>
                  </a:lnTo>
                  <a:lnTo>
                    <a:pt x="1217314" y="798630"/>
                  </a:lnTo>
                  <a:lnTo>
                    <a:pt x="1264347" y="784168"/>
                  </a:lnTo>
                  <a:lnTo>
                    <a:pt x="1310286" y="767316"/>
                  </a:lnTo>
                  <a:lnTo>
                    <a:pt x="1355059" y="748145"/>
                  </a:lnTo>
                  <a:lnTo>
                    <a:pt x="1398592" y="726730"/>
                  </a:lnTo>
                  <a:lnTo>
                    <a:pt x="1440811" y="703144"/>
                  </a:lnTo>
                  <a:lnTo>
                    <a:pt x="1481642" y="677461"/>
                  </a:lnTo>
                  <a:lnTo>
                    <a:pt x="1521014" y="649753"/>
                  </a:lnTo>
                  <a:lnTo>
                    <a:pt x="1558851" y="620095"/>
                  </a:lnTo>
                  <a:lnTo>
                    <a:pt x="1595081" y="588559"/>
                  </a:lnTo>
                  <a:lnTo>
                    <a:pt x="1629631" y="555220"/>
                  </a:lnTo>
                  <a:lnTo>
                    <a:pt x="1662426" y="520150"/>
                  </a:lnTo>
                  <a:lnTo>
                    <a:pt x="1668786" y="523926"/>
                  </a:lnTo>
                  <a:lnTo>
                    <a:pt x="1675065" y="527541"/>
                  </a:lnTo>
                  <a:lnTo>
                    <a:pt x="1681345" y="530996"/>
                  </a:lnTo>
                  <a:lnTo>
                    <a:pt x="1687705" y="534290"/>
                  </a:lnTo>
                  <a:lnTo>
                    <a:pt x="1658709" y="573287"/>
                  </a:lnTo>
                  <a:lnTo>
                    <a:pt x="1627758" y="610677"/>
                  </a:lnTo>
                  <a:lnTo>
                    <a:pt x="1594928" y="646386"/>
                  </a:lnTo>
                  <a:lnTo>
                    <a:pt x="1560293" y="680336"/>
                  </a:lnTo>
                  <a:lnTo>
                    <a:pt x="1523931" y="712454"/>
                  </a:lnTo>
                  <a:lnTo>
                    <a:pt x="1485916" y="742664"/>
                  </a:lnTo>
                  <a:lnTo>
                    <a:pt x="1446325" y="770890"/>
                  </a:lnTo>
                  <a:lnTo>
                    <a:pt x="1405234" y="797058"/>
                  </a:lnTo>
                  <a:lnTo>
                    <a:pt x="1362718" y="821090"/>
                  </a:lnTo>
                  <a:lnTo>
                    <a:pt x="1339788" y="832498"/>
                  </a:lnTo>
                  <a:close/>
                </a:path>
              </a:pathLst>
            </a:custGeom>
            <a:solidFill>
              <a:srgbClr val="4EB0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252219" y="5571942"/>
            <a:ext cx="1857374" cy="18573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433558" y="1166072"/>
            <a:ext cx="3800295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65" dirty="0"/>
              <a:t>MATERI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326302" y="2965062"/>
            <a:ext cx="5634990" cy="392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6589" marR="5080" indent="-1914525">
              <a:lnSpc>
                <a:spcPct val="115500"/>
              </a:lnSpc>
              <a:spcBef>
                <a:spcPts val="100"/>
              </a:spcBef>
            </a:pPr>
            <a:r>
              <a:rPr sz="4600" spc="-5" dirty="0" err="1">
                <a:latin typeface="Verdana"/>
                <a:cs typeface="Verdana"/>
              </a:rPr>
              <a:t>Pengertian</a:t>
            </a:r>
            <a:r>
              <a:rPr sz="4600" spc="-480" dirty="0">
                <a:latin typeface="Verdana"/>
                <a:cs typeface="Verdana"/>
              </a:rPr>
              <a:t> </a:t>
            </a:r>
            <a:r>
              <a:rPr sz="4600" spc="-165" dirty="0">
                <a:latin typeface="Verdana"/>
                <a:cs typeface="Verdana"/>
              </a:rPr>
              <a:t>sumber  </a:t>
            </a:r>
            <a:r>
              <a:rPr sz="4600" spc="-85" dirty="0">
                <a:latin typeface="Verdana"/>
                <a:cs typeface="Verdana"/>
              </a:rPr>
              <a:t>energi</a:t>
            </a:r>
            <a:endParaRPr sz="4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700" dirty="0">
              <a:latin typeface="Verdana"/>
              <a:cs typeface="Verdana"/>
            </a:endParaRPr>
          </a:p>
          <a:p>
            <a:pPr marL="955675" algn="ctr">
              <a:lnSpc>
                <a:spcPct val="100000"/>
              </a:lnSpc>
            </a:pPr>
            <a:r>
              <a:rPr sz="4600" spc="25" dirty="0">
                <a:latin typeface="Verdana"/>
                <a:cs typeface="Verdana"/>
              </a:rPr>
              <a:t>Matahari</a:t>
            </a:r>
            <a:endParaRPr sz="4600" dirty="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09324" y="8843367"/>
            <a:ext cx="322453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40" dirty="0">
                <a:latin typeface="Verdana"/>
                <a:cs typeface="Verdana"/>
              </a:rPr>
              <a:t>Panas</a:t>
            </a:r>
            <a:r>
              <a:rPr sz="4600" spc="-540" dirty="0">
                <a:latin typeface="Verdana"/>
                <a:cs typeface="Verdana"/>
              </a:rPr>
              <a:t> </a:t>
            </a:r>
            <a:r>
              <a:rPr sz="4600" spc="-235" dirty="0">
                <a:latin typeface="Verdana"/>
                <a:cs typeface="Verdana"/>
              </a:rPr>
              <a:t>bumi</a:t>
            </a:r>
            <a:endParaRPr sz="46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74618" y="11519937"/>
            <a:ext cx="8883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365" dirty="0">
                <a:latin typeface="Verdana"/>
                <a:cs typeface="Verdana"/>
              </a:rPr>
              <a:t>A</a:t>
            </a:r>
            <a:r>
              <a:rPr sz="4600" spc="-90" dirty="0">
                <a:latin typeface="Verdana"/>
                <a:cs typeface="Verdana"/>
              </a:rPr>
              <a:t>i</a:t>
            </a:r>
            <a:r>
              <a:rPr sz="4600" spc="135" dirty="0">
                <a:latin typeface="Verdana"/>
                <a:cs typeface="Verdana"/>
              </a:rPr>
              <a:t>r</a:t>
            </a:r>
            <a:endParaRPr sz="46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59868" y="14179957"/>
            <a:ext cx="167132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35" dirty="0">
                <a:latin typeface="Verdana"/>
                <a:cs typeface="Verdana"/>
              </a:rPr>
              <a:t>Angin</a:t>
            </a:r>
            <a:endParaRPr sz="46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45899" y="16576487"/>
            <a:ext cx="1362075" cy="1362075"/>
            <a:chOff x="345899" y="16576487"/>
            <a:chExt cx="1362075" cy="1362075"/>
          </a:xfrm>
        </p:grpSpPr>
        <p:sp>
          <p:nvSpPr>
            <p:cNvPr id="44" name="object 44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Action Button: Blank 45">
            <a:extLst>
              <a:ext uri="{FF2B5EF4-FFF2-40B4-BE49-F238E27FC236}">
                <a16:creationId xmlns:a16="http://schemas.microsoft.com/office/drawing/2014/main" id="{0129172D-84DE-40C9-B787-84BF3E7455F4}"/>
              </a:ext>
            </a:extLst>
          </p:cNvPr>
          <p:cNvSpPr/>
          <p:nvPr/>
        </p:nvSpPr>
        <p:spPr>
          <a:xfrm>
            <a:off x="1252207" y="2965062"/>
            <a:ext cx="7777493" cy="177289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ction Button: Blank 46">
            <a:hlinkClick r:id="rId15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F07272F9-D4C6-48BB-A8E2-704CFC349077}"/>
              </a:ext>
            </a:extLst>
          </p:cNvPr>
          <p:cNvSpPr/>
          <p:nvPr/>
        </p:nvSpPr>
        <p:spPr>
          <a:xfrm>
            <a:off x="1026450" y="5517124"/>
            <a:ext cx="8285635" cy="212375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Action Button: Blank 47">
            <a:hlinkClick r:id="rId17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F31A01A9-997C-4F98-9AC7-A069DE154FD8}"/>
              </a:ext>
            </a:extLst>
          </p:cNvPr>
          <p:cNvSpPr/>
          <p:nvPr/>
        </p:nvSpPr>
        <p:spPr>
          <a:xfrm>
            <a:off x="1252207" y="8391070"/>
            <a:ext cx="8004666" cy="186502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Action Button: Blank 48">
            <a:hlinkClick r:id="rId18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53E1B4DC-2458-44BC-9D43-61A2A0F1469B}"/>
              </a:ext>
            </a:extLst>
          </p:cNvPr>
          <p:cNvSpPr/>
          <p:nvPr/>
        </p:nvSpPr>
        <p:spPr>
          <a:xfrm>
            <a:off x="1026450" y="10870327"/>
            <a:ext cx="8003250" cy="194546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Action Button: Blank 49">
            <a:hlinkClick r:id="rId19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8CAF4A5D-D466-4FB0-9149-62B71A9700CD}"/>
              </a:ext>
            </a:extLst>
          </p:cNvPr>
          <p:cNvSpPr/>
          <p:nvPr/>
        </p:nvSpPr>
        <p:spPr>
          <a:xfrm>
            <a:off x="1026450" y="13792200"/>
            <a:ext cx="8003250" cy="156634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ction Button: Blank 50">
            <a:hlinkClick r:id="rId20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EE97DBD8-BE47-4C63-8F0E-3D9C3C1289EC}"/>
              </a:ext>
            </a:extLst>
          </p:cNvPr>
          <p:cNvSpPr/>
          <p:nvPr/>
        </p:nvSpPr>
        <p:spPr>
          <a:xfrm>
            <a:off x="295670" y="16606198"/>
            <a:ext cx="1501028" cy="132786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Action Button: Blank 51">
            <a:hlinkClick r:id="rId21" action="ppaction://hlinksldjump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703C8783-7B4F-4E98-8A0E-3ADCCB9F96E4}"/>
              </a:ext>
            </a:extLst>
          </p:cNvPr>
          <p:cNvSpPr/>
          <p:nvPr/>
        </p:nvSpPr>
        <p:spPr>
          <a:xfrm>
            <a:off x="1431619" y="2964747"/>
            <a:ext cx="7553035" cy="167832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4" name="object 4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3" name="object 13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2" name="object 22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38" name="object 38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5254" y="135255"/>
            <a:ext cx="9972040" cy="18152745"/>
            <a:chOff x="135254" y="135255"/>
            <a:chExt cx="9972040" cy="18152745"/>
          </a:xfrm>
        </p:grpSpPr>
        <p:sp>
          <p:nvSpPr>
            <p:cNvPr id="46" name="object 46"/>
            <p:cNvSpPr/>
            <p:nvPr/>
          </p:nvSpPr>
          <p:spPr>
            <a:xfrm>
              <a:off x="181851" y="18253409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13223" y="13991483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13223" y="13995472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29269" y="13964001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27905" y="13923081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25816" y="14521817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47256" y="14521817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727780" y="14450900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956655" y="14493310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56655" y="14493310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625088" y="14415200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74307" y="16968976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74307" y="16968976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04712" y="17027174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9"/>
                  </a:lnTo>
                  <a:lnTo>
                    <a:pt x="0" y="1120281"/>
                  </a:lnTo>
                  <a:lnTo>
                    <a:pt x="48615" y="112028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61846" y="16363363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11710" y="16363363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03167" y="1645925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57297" y="16459255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7297" y="16459255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415054" y="16459255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15054" y="16459255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86466" y="17198940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865528" y="17198940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2763" y="17016748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32124" y="17074946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0397" y="1641113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0170" y="1641113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31614" y="1650713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81989" y="16507142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43595" y="16507142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31608" y="16507142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15020" y="1724671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93985" y="1724671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28742" y="170897"/>
              <a:ext cx="8772434" cy="132307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5254" y="135255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5" y="714371"/>
                  </a:moveTo>
                  <a:lnTo>
                    <a:pt x="308806" y="711103"/>
                  </a:lnTo>
                  <a:lnTo>
                    <a:pt x="262378" y="701583"/>
                  </a:lnTo>
                  <a:lnTo>
                    <a:pt x="218331" y="686243"/>
                  </a:lnTo>
                  <a:lnTo>
                    <a:pt x="177095" y="665511"/>
                  </a:lnTo>
                  <a:lnTo>
                    <a:pt x="139100" y="639819"/>
                  </a:lnTo>
                  <a:lnTo>
                    <a:pt x="104776" y="609595"/>
                  </a:lnTo>
                  <a:lnTo>
                    <a:pt x="74552" y="575271"/>
                  </a:lnTo>
                  <a:lnTo>
                    <a:pt x="48860" y="537276"/>
                  </a:lnTo>
                  <a:lnTo>
                    <a:pt x="28128" y="496040"/>
                  </a:lnTo>
                  <a:lnTo>
                    <a:pt x="12788" y="451993"/>
                  </a:lnTo>
                  <a:lnTo>
                    <a:pt x="3268" y="405565"/>
                  </a:lnTo>
                  <a:lnTo>
                    <a:pt x="0" y="357185"/>
                  </a:lnTo>
                  <a:lnTo>
                    <a:pt x="3268" y="308806"/>
                  </a:lnTo>
                  <a:lnTo>
                    <a:pt x="12788" y="262378"/>
                  </a:lnTo>
                  <a:lnTo>
                    <a:pt x="28128" y="218331"/>
                  </a:lnTo>
                  <a:lnTo>
                    <a:pt x="48860" y="177095"/>
                  </a:lnTo>
                  <a:lnTo>
                    <a:pt x="74552" y="139100"/>
                  </a:lnTo>
                  <a:lnTo>
                    <a:pt x="104776" y="104776"/>
                  </a:lnTo>
                  <a:lnTo>
                    <a:pt x="139100" y="74552"/>
                  </a:lnTo>
                  <a:lnTo>
                    <a:pt x="177095" y="48860"/>
                  </a:lnTo>
                  <a:lnTo>
                    <a:pt x="218331" y="28128"/>
                  </a:lnTo>
                  <a:lnTo>
                    <a:pt x="262378" y="12788"/>
                  </a:lnTo>
                  <a:lnTo>
                    <a:pt x="308806" y="3268"/>
                  </a:lnTo>
                  <a:lnTo>
                    <a:pt x="357185" y="0"/>
                  </a:lnTo>
                  <a:lnTo>
                    <a:pt x="405565" y="3268"/>
                  </a:lnTo>
                  <a:lnTo>
                    <a:pt x="451993" y="12788"/>
                  </a:lnTo>
                  <a:lnTo>
                    <a:pt x="496040" y="28128"/>
                  </a:lnTo>
                  <a:lnTo>
                    <a:pt x="537276" y="48860"/>
                  </a:lnTo>
                  <a:lnTo>
                    <a:pt x="570664" y="71437"/>
                  </a:lnTo>
                  <a:lnTo>
                    <a:pt x="357185" y="71437"/>
                  </a:lnTo>
                  <a:lnTo>
                    <a:pt x="310733" y="75165"/>
                  </a:lnTo>
                  <a:lnTo>
                    <a:pt x="266704" y="85964"/>
                  </a:lnTo>
                  <a:lnTo>
                    <a:pt x="225681" y="103252"/>
                  </a:lnTo>
                  <a:lnTo>
                    <a:pt x="188243" y="126448"/>
                  </a:lnTo>
                  <a:lnTo>
                    <a:pt x="154972" y="154972"/>
                  </a:lnTo>
                  <a:lnTo>
                    <a:pt x="126448" y="188243"/>
                  </a:lnTo>
                  <a:lnTo>
                    <a:pt x="103252" y="225681"/>
                  </a:lnTo>
                  <a:lnTo>
                    <a:pt x="85964" y="266704"/>
                  </a:lnTo>
                  <a:lnTo>
                    <a:pt x="75165" y="310733"/>
                  </a:lnTo>
                  <a:lnTo>
                    <a:pt x="71437" y="357186"/>
                  </a:lnTo>
                  <a:lnTo>
                    <a:pt x="75165" y="403638"/>
                  </a:lnTo>
                  <a:lnTo>
                    <a:pt x="85964" y="447666"/>
                  </a:lnTo>
                  <a:lnTo>
                    <a:pt x="103252" y="488690"/>
                  </a:lnTo>
                  <a:lnTo>
                    <a:pt x="126448" y="526127"/>
                  </a:lnTo>
                  <a:lnTo>
                    <a:pt x="154972" y="559399"/>
                  </a:lnTo>
                  <a:lnTo>
                    <a:pt x="188243" y="587923"/>
                  </a:lnTo>
                  <a:lnTo>
                    <a:pt x="225681" y="611119"/>
                  </a:lnTo>
                  <a:lnTo>
                    <a:pt x="266704" y="628407"/>
                  </a:lnTo>
                  <a:lnTo>
                    <a:pt x="310733" y="639206"/>
                  </a:lnTo>
                  <a:lnTo>
                    <a:pt x="357185" y="642934"/>
                  </a:lnTo>
                  <a:lnTo>
                    <a:pt x="570664" y="642934"/>
                  </a:lnTo>
                  <a:lnTo>
                    <a:pt x="537276" y="665511"/>
                  </a:lnTo>
                  <a:lnTo>
                    <a:pt x="496040" y="686243"/>
                  </a:lnTo>
                  <a:lnTo>
                    <a:pt x="451993" y="701583"/>
                  </a:lnTo>
                  <a:lnTo>
                    <a:pt x="405565" y="711103"/>
                  </a:lnTo>
                  <a:lnTo>
                    <a:pt x="357185" y="714371"/>
                  </a:lnTo>
                  <a:close/>
                </a:path>
                <a:path w="714375" h="714375">
                  <a:moveTo>
                    <a:pt x="570664" y="642934"/>
                  </a:moveTo>
                  <a:lnTo>
                    <a:pt x="357185" y="642934"/>
                  </a:lnTo>
                  <a:lnTo>
                    <a:pt x="403638" y="639206"/>
                  </a:lnTo>
                  <a:lnTo>
                    <a:pt x="447666" y="628407"/>
                  </a:lnTo>
                  <a:lnTo>
                    <a:pt x="488690" y="611119"/>
                  </a:lnTo>
                  <a:lnTo>
                    <a:pt x="526127" y="587923"/>
                  </a:lnTo>
                  <a:lnTo>
                    <a:pt x="559399" y="559399"/>
                  </a:lnTo>
                  <a:lnTo>
                    <a:pt x="587923" y="526127"/>
                  </a:lnTo>
                  <a:lnTo>
                    <a:pt x="611119" y="488690"/>
                  </a:lnTo>
                  <a:lnTo>
                    <a:pt x="628407" y="447666"/>
                  </a:lnTo>
                  <a:lnTo>
                    <a:pt x="639206" y="403638"/>
                  </a:lnTo>
                  <a:lnTo>
                    <a:pt x="642934" y="357185"/>
                  </a:lnTo>
                  <a:lnTo>
                    <a:pt x="639206" y="310733"/>
                  </a:lnTo>
                  <a:lnTo>
                    <a:pt x="628407" y="266704"/>
                  </a:lnTo>
                  <a:lnTo>
                    <a:pt x="611119" y="225681"/>
                  </a:lnTo>
                  <a:lnTo>
                    <a:pt x="587923" y="188243"/>
                  </a:lnTo>
                  <a:lnTo>
                    <a:pt x="559399" y="154972"/>
                  </a:lnTo>
                  <a:lnTo>
                    <a:pt x="526127" y="126448"/>
                  </a:lnTo>
                  <a:lnTo>
                    <a:pt x="488690" y="103252"/>
                  </a:lnTo>
                  <a:lnTo>
                    <a:pt x="447666" y="85964"/>
                  </a:lnTo>
                  <a:lnTo>
                    <a:pt x="403638" y="75165"/>
                  </a:lnTo>
                  <a:lnTo>
                    <a:pt x="357185" y="71437"/>
                  </a:lnTo>
                  <a:lnTo>
                    <a:pt x="570664" y="71437"/>
                  </a:lnTo>
                  <a:lnTo>
                    <a:pt x="609595" y="104776"/>
                  </a:lnTo>
                  <a:lnTo>
                    <a:pt x="639819" y="139100"/>
                  </a:lnTo>
                  <a:lnTo>
                    <a:pt x="665511" y="177095"/>
                  </a:lnTo>
                  <a:lnTo>
                    <a:pt x="686243" y="218331"/>
                  </a:lnTo>
                  <a:lnTo>
                    <a:pt x="701583" y="262378"/>
                  </a:lnTo>
                  <a:lnTo>
                    <a:pt x="711103" y="308806"/>
                  </a:lnTo>
                  <a:lnTo>
                    <a:pt x="714371" y="357186"/>
                  </a:lnTo>
                  <a:lnTo>
                    <a:pt x="711103" y="405565"/>
                  </a:lnTo>
                  <a:lnTo>
                    <a:pt x="701583" y="451993"/>
                  </a:lnTo>
                  <a:lnTo>
                    <a:pt x="686243" y="496040"/>
                  </a:lnTo>
                  <a:lnTo>
                    <a:pt x="665511" y="537276"/>
                  </a:lnTo>
                  <a:lnTo>
                    <a:pt x="639819" y="575271"/>
                  </a:lnTo>
                  <a:lnTo>
                    <a:pt x="609595" y="609595"/>
                  </a:lnTo>
                  <a:lnTo>
                    <a:pt x="575271" y="639819"/>
                  </a:lnTo>
                  <a:lnTo>
                    <a:pt x="570664" y="642934"/>
                  </a:lnTo>
                  <a:close/>
                </a:path>
                <a:path w="714375" h="714375">
                  <a:moveTo>
                    <a:pt x="357186" y="535541"/>
                  </a:moveTo>
                  <a:lnTo>
                    <a:pt x="311821" y="529754"/>
                  </a:lnTo>
                  <a:lnTo>
                    <a:pt x="268912" y="512393"/>
                  </a:lnTo>
                  <a:lnTo>
                    <a:pt x="230915" y="483458"/>
                  </a:lnTo>
                  <a:lnTo>
                    <a:pt x="201979" y="445460"/>
                  </a:lnTo>
                  <a:lnTo>
                    <a:pt x="184618" y="402551"/>
                  </a:lnTo>
                  <a:lnTo>
                    <a:pt x="178831" y="357185"/>
                  </a:lnTo>
                  <a:lnTo>
                    <a:pt x="184618" y="311821"/>
                  </a:lnTo>
                  <a:lnTo>
                    <a:pt x="201979" y="268912"/>
                  </a:lnTo>
                  <a:lnTo>
                    <a:pt x="230915" y="230915"/>
                  </a:lnTo>
                  <a:lnTo>
                    <a:pt x="289903" y="191837"/>
                  </a:lnTo>
                  <a:lnTo>
                    <a:pt x="357185" y="178802"/>
                  </a:lnTo>
                  <a:lnTo>
                    <a:pt x="391346" y="182062"/>
                  </a:lnTo>
                  <a:lnTo>
                    <a:pt x="424467" y="191837"/>
                  </a:lnTo>
                  <a:lnTo>
                    <a:pt x="455516" y="208123"/>
                  </a:lnTo>
                  <a:lnTo>
                    <a:pt x="483458" y="230915"/>
                  </a:lnTo>
                  <a:lnTo>
                    <a:pt x="464554" y="249818"/>
                  </a:lnTo>
                  <a:lnTo>
                    <a:pt x="357186" y="249818"/>
                  </a:lnTo>
                  <a:lnTo>
                    <a:pt x="316951" y="257719"/>
                  </a:lnTo>
                  <a:lnTo>
                    <a:pt x="281423" y="281423"/>
                  </a:lnTo>
                  <a:lnTo>
                    <a:pt x="257719" y="316951"/>
                  </a:lnTo>
                  <a:lnTo>
                    <a:pt x="249818" y="357186"/>
                  </a:lnTo>
                  <a:lnTo>
                    <a:pt x="257719" y="397420"/>
                  </a:lnTo>
                  <a:lnTo>
                    <a:pt x="281423" y="432948"/>
                  </a:lnTo>
                  <a:lnTo>
                    <a:pt x="316951" y="456652"/>
                  </a:lnTo>
                  <a:lnTo>
                    <a:pt x="357186" y="464554"/>
                  </a:lnTo>
                  <a:lnTo>
                    <a:pt x="464554" y="464554"/>
                  </a:lnTo>
                  <a:lnTo>
                    <a:pt x="483458" y="483458"/>
                  </a:lnTo>
                  <a:lnTo>
                    <a:pt x="445460" y="512393"/>
                  </a:lnTo>
                  <a:lnTo>
                    <a:pt x="402551" y="529754"/>
                  </a:lnTo>
                  <a:lnTo>
                    <a:pt x="357186" y="535541"/>
                  </a:lnTo>
                  <a:close/>
                </a:path>
                <a:path w="714375" h="714375">
                  <a:moveTo>
                    <a:pt x="432948" y="281423"/>
                  </a:moveTo>
                  <a:lnTo>
                    <a:pt x="397420" y="257719"/>
                  </a:lnTo>
                  <a:lnTo>
                    <a:pt x="357186" y="249818"/>
                  </a:lnTo>
                  <a:lnTo>
                    <a:pt x="464554" y="249818"/>
                  </a:lnTo>
                  <a:lnTo>
                    <a:pt x="432948" y="281423"/>
                  </a:lnTo>
                  <a:close/>
                </a:path>
                <a:path w="714375" h="714375">
                  <a:moveTo>
                    <a:pt x="464554" y="464554"/>
                  </a:moveTo>
                  <a:lnTo>
                    <a:pt x="357186" y="464554"/>
                  </a:lnTo>
                  <a:lnTo>
                    <a:pt x="397420" y="456652"/>
                  </a:lnTo>
                  <a:lnTo>
                    <a:pt x="432948" y="432948"/>
                  </a:lnTo>
                  <a:lnTo>
                    <a:pt x="464554" y="464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3050118" y="605504"/>
            <a:ext cx="539132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245" dirty="0">
                <a:solidFill>
                  <a:srgbClr val="000000"/>
                </a:solidFill>
                <a:latin typeface="Verdana"/>
                <a:cs typeface="Verdana"/>
              </a:rPr>
              <a:t>Sumber</a:t>
            </a:r>
            <a:r>
              <a:rPr sz="5200" b="1" spc="-5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5200" b="1" spc="-70" dirty="0">
                <a:solidFill>
                  <a:srgbClr val="000000"/>
                </a:solidFill>
                <a:latin typeface="Verdana"/>
                <a:cs typeface="Verdana"/>
              </a:rPr>
              <a:t>Energi</a:t>
            </a:r>
            <a:endParaRPr sz="5200" b="1" dirty="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51665" y="2110612"/>
            <a:ext cx="7383780" cy="293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00"/>
              </a:lnSpc>
              <a:spcBef>
                <a:spcPts val="100"/>
              </a:spcBef>
            </a:pPr>
            <a:r>
              <a:rPr sz="3300" b="1" spc="-160" dirty="0">
                <a:latin typeface="Verdana"/>
                <a:cs typeface="Verdana"/>
              </a:rPr>
              <a:t>Sumber </a:t>
            </a:r>
            <a:r>
              <a:rPr sz="3300" b="1" spc="-180" dirty="0">
                <a:latin typeface="Verdana"/>
                <a:cs typeface="Verdana"/>
              </a:rPr>
              <a:t>energi </a:t>
            </a:r>
            <a:r>
              <a:rPr sz="3300" b="1" spc="-155" dirty="0">
                <a:latin typeface="Verdana"/>
                <a:cs typeface="Verdana"/>
              </a:rPr>
              <a:t>adalah </a:t>
            </a:r>
            <a:r>
              <a:rPr sz="3300" b="1" spc="-200" dirty="0">
                <a:latin typeface="Verdana"/>
                <a:cs typeface="Verdana"/>
              </a:rPr>
              <a:t>segala  sesuatu </a:t>
            </a:r>
            <a:r>
              <a:rPr sz="3300" b="1" spc="-195" dirty="0">
                <a:latin typeface="Verdana"/>
                <a:cs typeface="Verdana"/>
              </a:rPr>
              <a:t>yang </a:t>
            </a:r>
            <a:r>
              <a:rPr sz="3300" b="1" spc="-130" dirty="0">
                <a:latin typeface="Verdana"/>
                <a:cs typeface="Verdana"/>
              </a:rPr>
              <a:t>dapat</a:t>
            </a:r>
            <a:r>
              <a:rPr sz="3300" b="1" spc="-505" dirty="0">
                <a:latin typeface="Verdana"/>
                <a:cs typeface="Verdana"/>
              </a:rPr>
              <a:t> </a:t>
            </a:r>
            <a:r>
              <a:rPr sz="3300" b="1" spc="-160" dirty="0">
                <a:latin typeface="Verdana"/>
                <a:cs typeface="Verdana"/>
              </a:rPr>
              <a:t>menghasilkan  </a:t>
            </a:r>
            <a:r>
              <a:rPr sz="3300" b="1" spc="-210" dirty="0">
                <a:latin typeface="Verdana"/>
                <a:cs typeface="Verdana"/>
              </a:rPr>
              <a:t>energi. </a:t>
            </a:r>
            <a:r>
              <a:rPr sz="3300" b="1" spc="-160" dirty="0">
                <a:latin typeface="Verdana"/>
                <a:cs typeface="Verdana"/>
              </a:rPr>
              <a:t>Sumber </a:t>
            </a:r>
            <a:r>
              <a:rPr sz="3300" b="1" spc="-180" dirty="0">
                <a:latin typeface="Verdana"/>
                <a:cs typeface="Verdana"/>
              </a:rPr>
              <a:t>energi </a:t>
            </a:r>
            <a:r>
              <a:rPr sz="3300" b="1" spc="-135" dirty="0">
                <a:latin typeface="Verdana"/>
                <a:cs typeface="Verdana"/>
              </a:rPr>
              <a:t>dibedakan  </a:t>
            </a:r>
            <a:r>
              <a:rPr sz="3300" b="1" spc="-155" dirty="0">
                <a:latin typeface="Verdana"/>
                <a:cs typeface="Verdana"/>
              </a:rPr>
              <a:t>menjadi </a:t>
            </a:r>
            <a:r>
              <a:rPr sz="3300" b="1" spc="-215" dirty="0">
                <a:latin typeface="Verdana"/>
                <a:cs typeface="Verdana"/>
              </a:rPr>
              <a:t>dua, </a:t>
            </a:r>
            <a:r>
              <a:rPr sz="3300" b="1" spc="-165" dirty="0">
                <a:latin typeface="Verdana"/>
                <a:cs typeface="Verdana"/>
              </a:rPr>
              <a:t>yaitu </a:t>
            </a:r>
            <a:r>
              <a:rPr sz="3300" b="1" spc="-170" dirty="0">
                <a:latin typeface="Verdana"/>
                <a:cs typeface="Verdana"/>
              </a:rPr>
              <a:t>sumber </a:t>
            </a:r>
            <a:r>
              <a:rPr sz="3300" b="1" spc="-180" dirty="0">
                <a:latin typeface="Verdana"/>
                <a:cs typeface="Verdana"/>
              </a:rPr>
              <a:t>energi  </a:t>
            </a:r>
            <a:r>
              <a:rPr sz="3300" b="1" spc="-150" dirty="0">
                <a:latin typeface="Verdana"/>
                <a:cs typeface="Verdana"/>
              </a:rPr>
              <a:t>tak </a:t>
            </a:r>
            <a:r>
              <a:rPr sz="3300" b="1" spc="-175" dirty="0">
                <a:latin typeface="Verdana"/>
                <a:cs typeface="Verdana"/>
              </a:rPr>
              <a:t>terbarukan </a:t>
            </a:r>
            <a:r>
              <a:rPr sz="3300" b="1" spc="-140" dirty="0">
                <a:latin typeface="Verdana"/>
                <a:cs typeface="Verdana"/>
              </a:rPr>
              <a:t>dan </a:t>
            </a:r>
            <a:r>
              <a:rPr sz="3300" b="1" spc="-170" dirty="0">
                <a:latin typeface="Verdana"/>
                <a:cs typeface="Verdana"/>
              </a:rPr>
              <a:t>sumber</a:t>
            </a:r>
            <a:r>
              <a:rPr sz="3300" b="1" spc="-780" dirty="0">
                <a:latin typeface="Verdana"/>
                <a:cs typeface="Verdana"/>
              </a:rPr>
              <a:t> </a:t>
            </a:r>
            <a:r>
              <a:rPr sz="3300" b="1" spc="-180" dirty="0">
                <a:latin typeface="Verdana"/>
                <a:cs typeface="Verdana"/>
              </a:rPr>
              <a:t>energi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451665" y="5093957"/>
            <a:ext cx="24314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175" dirty="0">
                <a:latin typeface="Verdana"/>
                <a:cs typeface="Verdana"/>
              </a:rPr>
              <a:t>terbarukan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278332" y="5015738"/>
            <a:ext cx="261874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960">
              <a:lnSpc>
                <a:spcPct val="115500"/>
              </a:lnSpc>
              <a:spcBef>
                <a:spcPts val="100"/>
              </a:spcBef>
            </a:pPr>
            <a:r>
              <a:rPr sz="3300" b="1" spc="-245" dirty="0">
                <a:latin typeface="Verdana"/>
                <a:cs typeface="Verdana"/>
              </a:rPr>
              <a:t>(alternatif).  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170" dirty="0">
                <a:latin typeface="Verdana"/>
                <a:cs typeface="Verdana"/>
              </a:rPr>
              <a:t>u</a:t>
            </a:r>
            <a:r>
              <a:rPr sz="3300" b="1" spc="-140" dirty="0">
                <a:latin typeface="Verdana"/>
                <a:cs typeface="Verdana"/>
              </a:rPr>
              <a:t>k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0" dirty="0">
                <a:latin typeface="Verdana"/>
                <a:cs typeface="Verdana"/>
              </a:rPr>
              <a:t>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51665" y="5596763"/>
            <a:ext cx="256476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1854200" algn="l"/>
              </a:tabLst>
            </a:pP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180" dirty="0">
                <a:latin typeface="Verdana"/>
                <a:cs typeface="Verdana"/>
              </a:rPr>
              <a:t>g</a:t>
            </a:r>
            <a:r>
              <a:rPr sz="3300" b="1" spc="-105" dirty="0">
                <a:latin typeface="Verdana"/>
                <a:cs typeface="Verdana"/>
              </a:rPr>
              <a:t>i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95" dirty="0">
                <a:latin typeface="Verdana"/>
                <a:cs typeface="Verdana"/>
              </a:rPr>
              <a:t>k  </a:t>
            </a:r>
            <a:r>
              <a:rPr sz="3300" b="1" spc="-180" dirty="0">
                <a:latin typeface="Verdana"/>
                <a:cs typeface="Verdana"/>
              </a:rPr>
              <a:t>energi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798131" y="6256007"/>
            <a:ext cx="31680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9620" algn="l"/>
              </a:tabLst>
            </a:pPr>
            <a:r>
              <a:rPr sz="3300" b="1" spc="-240" dirty="0">
                <a:latin typeface="Verdana"/>
                <a:cs typeface="Verdana"/>
              </a:rPr>
              <a:t>y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175" dirty="0">
                <a:latin typeface="Verdana"/>
                <a:cs typeface="Verdana"/>
              </a:rPr>
              <a:t>g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5" dirty="0">
                <a:latin typeface="Verdana"/>
                <a:cs typeface="Verdana"/>
              </a:rPr>
              <a:t>k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102903" y="5015738"/>
            <a:ext cx="1729105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marR="5080" indent="-243840" algn="r">
              <a:lnSpc>
                <a:spcPct val="115500"/>
              </a:lnSpc>
              <a:spcBef>
                <a:spcPts val="100"/>
              </a:spcBef>
            </a:pPr>
            <a:r>
              <a:rPr sz="3300" b="1" spc="-225" dirty="0">
                <a:latin typeface="Verdana"/>
                <a:cs typeface="Verdana"/>
              </a:rPr>
              <a:t>S</a:t>
            </a:r>
            <a:r>
              <a:rPr sz="3300" b="1" spc="-170" dirty="0">
                <a:latin typeface="Verdana"/>
                <a:cs typeface="Verdana"/>
              </a:rPr>
              <a:t>u</a:t>
            </a:r>
            <a:r>
              <a:rPr sz="3300" b="1" spc="-75" dirty="0">
                <a:latin typeface="Verdana"/>
                <a:cs typeface="Verdana"/>
              </a:rPr>
              <a:t>m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185" dirty="0">
                <a:latin typeface="Verdana"/>
                <a:cs typeface="Verdana"/>
              </a:rPr>
              <a:t>r  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14" dirty="0">
                <a:latin typeface="Verdana"/>
                <a:cs typeface="Verdana"/>
              </a:rPr>
              <a:t>h</a:t>
            </a:r>
            <a:endParaRPr sz="3300">
              <a:latin typeface="Verdana"/>
              <a:cs typeface="Verdana"/>
            </a:endParaRPr>
          </a:p>
          <a:p>
            <a:pPr marR="7620" algn="r">
              <a:lnSpc>
                <a:spcPct val="100000"/>
              </a:lnSpc>
              <a:spcBef>
                <a:spcPts val="615"/>
              </a:spcBef>
            </a:pP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270" dirty="0">
                <a:latin typeface="Verdana"/>
                <a:cs typeface="Verdana"/>
              </a:rPr>
              <a:t>s</a:t>
            </a:r>
            <a:r>
              <a:rPr sz="3300" b="1" spc="-225" dirty="0">
                <a:latin typeface="Verdana"/>
                <a:cs typeface="Verdana"/>
              </a:rPr>
              <a:t>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451665" y="6837032"/>
            <a:ext cx="73799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150" dirty="0">
                <a:latin typeface="Verdana"/>
                <a:cs typeface="Verdana"/>
              </a:rPr>
              <a:t>diperbaharui </a:t>
            </a:r>
            <a:r>
              <a:rPr sz="3300" b="1" spc="-175" dirty="0">
                <a:latin typeface="Verdana"/>
                <a:cs typeface="Verdana"/>
              </a:rPr>
              <a:t>atau </a:t>
            </a:r>
            <a:r>
              <a:rPr sz="3300" b="1" spc="-114" dirty="0">
                <a:latin typeface="Verdana"/>
                <a:cs typeface="Verdana"/>
              </a:rPr>
              <a:t>dibuat</a:t>
            </a:r>
            <a:r>
              <a:rPr sz="3300" b="1" spc="245" dirty="0">
                <a:latin typeface="Verdana"/>
                <a:cs typeface="Verdana"/>
              </a:rPr>
              <a:t> </a:t>
            </a:r>
            <a:r>
              <a:rPr sz="3300" b="1" spc="-130" dirty="0">
                <a:latin typeface="Verdana"/>
                <a:cs typeface="Verdana"/>
              </a:rPr>
              <a:t>kembali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51665" y="7339838"/>
            <a:ext cx="593915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1342390" algn="l"/>
                <a:tab pos="2806700" algn="l"/>
                <a:tab pos="3002280" algn="l"/>
                <a:tab pos="4558030" algn="l"/>
              </a:tabLst>
            </a:pPr>
            <a:r>
              <a:rPr sz="3300" b="1" spc="-170" dirty="0">
                <a:latin typeface="Verdana"/>
                <a:cs typeface="Verdana"/>
              </a:rPr>
              <a:t>o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114" dirty="0">
                <a:latin typeface="Verdana"/>
                <a:cs typeface="Verdana"/>
              </a:rPr>
              <a:t>h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0" dirty="0">
                <a:latin typeface="Verdana"/>
                <a:cs typeface="Verdana"/>
              </a:rPr>
              <a:t>m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0" dirty="0">
                <a:latin typeface="Verdana"/>
                <a:cs typeface="Verdana"/>
              </a:rPr>
              <a:t>m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150" dirty="0">
                <a:latin typeface="Verdana"/>
                <a:cs typeface="Verdana"/>
              </a:rPr>
              <a:t>w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40" dirty="0">
                <a:latin typeface="Verdana"/>
                <a:cs typeface="Verdana"/>
              </a:rPr>
              <a:t>k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110" dirty="0">
                <a:latin typeface="Verdana"/>
                <a:cs typeface="Verdana"/>
              </a:rPr>
              <a:t>u  </a:t>
            </a:r>
            <a:r>
              <a:rPr sz="3300" b="1" spc="-195" dirty="0">
                <a:latin typeface="Verdana"/>
                <a:cs typeface="Verdana"/>
              </a:rPr>
              <a:t>singkat.		</a:t>
            </a:r>
            <a:r>
              <a:rPr sz="3300" b="1" spc="-160" dirty="0">
                <a:latin typeface="Verdana"/>
                <a:cs typeface="Verdana"/>
              </a:rPr>
              <a:t>Sumber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34524" y="7339838"/>
            <a:ext cx="139636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215">
              <a:lnSpc>
                <a:spcPct val="115500"/>
              </a:lnSpc>
              <a:spcBef>
                <a:spcPts val="100"/>
              </a:spcBef>
            </a:pPr>
            <a:r>
              <a:rPr sz="3300" b="1" spc="-240" dirty="0">
                <a:latin typeface="Verdana"/>
                <a:cs typeface="Verdana"/>
              </a:rPr>
              <a:t>y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114" dirty="0">
                <a:latin typeface="Verdana"/>
                <a:cs typeface="Verdana"/>
              </a:rPr>
              <a:t>g  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180" dirty="0">
                <a:latin typeface="Verdana"/>
                <a:cs typeface="Verdana"/>
              </a:rPr>
              <a:t>g</a:t>
            </a:r>
            <a:r>
              <a:rPr sz="3300" b="1" spc="-105" dirty="0">
                <a:latin typeface="Verdana"/>
                <a:cs typeface="Verdana"/>
              </a:rPr>
              <a:t>i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451665" y="8580107"/>
            <a:ext cx="737933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175" dirty="0">
                <a:latin typeface="Verdana"/>
                <a:cs typeface="Verdana"/>
              </a:rPr>
              <a:t>terbarukan </a:t>
            </a:r>
            <a:r>
              <a:rPr sz="3300" b="1" spc="-165" dirty="0">
                <a:latin typeface="Verdana"/>
                <a:cs typeface="Verdana"/>
              </a:rPr>
              <a:t>bisa </a:t>
            </a:r>
            <a:r>
              <a:rPr sz="3300" b="1" spc="-145" dirty="0">
                <a:latin typeface="Verdana"/>
                <a:cs typeface="Verdana"/>
              </a:rPr>
              <a:t>diperbarui</a:t>
            </a:r>
            <a:r>
              <a:rPr sz="3300" b="1" spc="430" dirty="0">
                <a:latin typeface="Verdana"/>
                <a:cs typeface="Verdana"/>
              </a:rPr>
              <a:t> </a:t>
            </a:r>
            <a:r>
              <a:rPr sz="3300" b="1" spc="-135" dirty="0">
                <a:latin typeface="Verdana"/>
                <a:cs typeface="Verdana"/>
              </a:rPr>
              <a:t>dalam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488240" y="9082913"/>
            <a:ext cx="343916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240" marR="5080" indent="-511175">
              <a:lnSpc>
                <a:spcPct val="115500"/>
              </a:lnSpc>
              <a:spcBef>
                <a:spcPts val="100"/>
              </a:spcBef>
              <a:tabLst>
                <a:tab pos="1728470" algn="l"/>
              </a:tabLst>
            </a:pPr>
            <a:r>
              <a:rPr sz="3300" b="1" spc="-240" dirty="0">
                <a:latin typeface="Verdana"/>
                <a:cs typeface="Verdana"/>
              </a:rPr>
              <a:t>y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175" dirty="0">
                <a:latin typeface="Verdana"/>
                <a:cs typeface="Verdana"/>
              </a:rPr>
              <a:t>g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270" dirty="0">
                <a:latin typeface="Verdana"/>
                <a:cs typeface="Verdana"/>
              </a:rPr>
              <a:t>s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180" dirty="0">
                <a:latin typeface="Verdana"/>
                <a:cs typeface="Verdana"/>
              </a:rPr>
              <a:t>g</a:t>
            </a:r>
            <a:r>
              <a:rPr sz="3300" b="1" spc="-140" dirty="0">
                <a:latin typeface="Verdana"/>
                <a:cs typeface="Verdana"/>
              </a:rPr>
              <a:t>k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380" dirty="0">
                <a:latin typeface="Verdana"/>
                <a:cs typeface="Verdana"/>
              </a:rPr>
              <a:t>.  </a:t>
            </a:r>
            <a:r>
              <a:rPr sz="3300" b="1" spc="-175" dirty="0">
                <a:latin typeface="Verdana"/>
                <a:cs typeface="Verdana"/>
              </a:rPr>
              <a:t>persediaan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160056" y="9082913"/>
            <a:ext cx="167322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0209">
              <a:lnSpc>
                <a:spcPct val="115500"/>
              </a:lnSpc>
              <a:spcBef>
                <a:spcPts val="100"/>
              </a:spcBef>
            </a:pPr>
            <a:r>
              <a:rPr sz="3300" b="1" spc="-160" dirty="0">
                <a:latin typeface="Verdana"/>
                <a:cs typeface="Verdana"/>
              </a:rPr>
              <a:t>B</a:t>
            </a:r>
            <a:r>
              <a:rPr sz="3300" b="1" spc="-170" dirty="0">
                <a:latin typeface="Verdana"/>
                <a:cs typeface="Verdana"/>
              </a:rPr>
              <a:t>o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75" dirty="0">
                <a:latin typeface="Verdana"/>
                <a:cs typeface="Verdana"/>
              </a:rPr>
              <a:t>h  </a:t>
            </a:r>
            <a:r>
              <a:rPr sz="3300" b="1" spc="-270" dirty="0">
                <a:latin typeface="Verdana"/>
                <a:cs typeface="Verdana"/>
              </a:rPr>
              <a:t>s</a:t>
            </a:r>
            <a:r>
              <a:rPr sz="3300" b="1" spc="-170" dirty="0">
                <a:latin typeface="Verdana"/>
                <a:cs typeface="Verdana"/>
              </a:rPr>
              <a:t>u</a:t>
            </a:r>
            <a:r>
              <a:rPr sz="3300" b="1" spc="-75" dirty="0">
                <a:latin typeface="Verdana"/>
                <a:cs typeface="Verdana"/>
              </a:rPr>
              <a:t>m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235" dirty="0">
                <a:latin typeface="Verdana"/>
                <a:cs typeface="Verdana"/>
              </a:rPr>
              <a:t>r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451665" y="9082913"/>
            <a:ext cx="1799589" cy="234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b="1" spc="-155" dirty="0">
                <a:latin typeface="Verdana"/>
                <a:cs typeface="Verdana"/>
              </a:rPr>
              <a:t>waktu  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114" dirty="0">
                <a:latin typeface="Verdana"/>
                <a:cs typeface="Verdana"/>
              </a:rPr>
              <a:t>g  </a:t>
            </a:r>
            <a:r>
              <a:rPr sz="3300" b="1" spc="-180" dirty="0">
                <a:latin typeface="Verdana"/>
                <a:cs typeface="Verdana"/>
              </a:rPr>
              <a:t>energi  </a:t>
            </a:r>
            <a:r>
              <a:rPr sz="3300" b="1" spc="-150" dirty="0">
                <a:latin typeface="Verdana"/>
                <a:cs typeface="Verdana"/>
              </a:rPr>
              <a:t>bahkan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293307" y="10244963"/>
            <a:ext cx="417131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605" marR="5080" indent="-383540">
              <a:lnSpc>
                <a:spcPct val="115500"/>
              </a:lnSpc>
              <a:spcBef>
                <a:spcPts val="100"/>
              </a:spcBef>
              <a:tabLst>
                <a:tab pos="2115820" algn="l"/>
                <a:tab pos="2893060" algn="l"/>
              </a:tabLst>
            </a:pP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170" dirty="0">
                <a:latin typeface="Verdana"/>
                <a:cs typeface="Verdana"/>
              </a:rPr>
              <a:t>u</a:t>
            </a:r>
            <a:r>
              <a:rPr sz="3300" b="1" spc="-140" dirty="0">
                <a:latin typeface="Verdana"/>
                <a:cs typeface="Verdana"/>
              </a:rPr>
              <a:t>k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30" dirty="0">
                <a:latin typeface="Verdana"/>
                <a:cs typeface="Verdana"/>
              </a:rPr>
              <a:t>n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270" dirty="0">
                <a:latin typeface="Verdana"/>
                <a:cs typeface="Verdana"/>
              </a:rPr>
              <a:t>s</a:t>
            </a:r>
            <a:r>
              <a:rPr sz="3300" b="1" spc="-210" dirty="0">
                <a:latin typeface="Verdana"/>
                <a:cs typeface="Verdana"/>
              </a:rPr>
              <a:t>e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110" dirty="0">
                <a:latin typeface="Verdana"/>
                <a:cs typeface="Verdana"/>
              </a:rPr>
              <a:t>u  </a:t>
            </a:r>
            <a:r>
              <a:rPr sz="3300" b="1" spc="-120" dirty="0">
                <a:latin typeface="Verdana"/>
                <a:cs typeface="Verdana"/>
              </a:rPr>
              <a:t>tidak	</a:t>
            </a:r>
            <a:r>
              <a:rPr sz="3300" b="1" spc="-165" dirty="0">
                <a:latin typeface="Verdana"/>
                <a:cs typeface="Verdana"/>
              </a:rPr>
              <a:t>pernah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537628" y="10244963"/>
            <a:ext cx="129540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6555">
              <a:lnSpc>
                <a:spcPct val="115500"/>
              </a:lnSpc>
              <a:spcBef>
                <a:spcPts val="100"/>
              </a:spcBef>
            </a:pP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385" dirty="0">
                <a:latin typeface="Verdana"/>
                <a:cs typeface="Verdana"/>
              </a:rPr>
              <a:t>,  </a:t>
            </a:r>
            <a:r>
              <a:rPr sz="3300" b="1" spc="-120" dirty="0">
                <a:latin typeface="Verdana"/>
                <a:cs typeface="Verdana"/>
              </a:rPr>
              <a:t>h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55" dirty="0">
                <a:latin typeface="Verdana"/>
                <a:cs typeface="Verdana"/>
              </a:rPr>
              <a:t>b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270" dirty="0">
                <a:latin typeface="Verdana"/>
                <a:cs typeface="Verdana"/>
              </a:rPr>
              <a:t>s</a:t>
            </a:r>
            <a:r>
              <a:rPr sz="3300" b="1" spc="-395" dirty="0"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451665" y="11407013"/>
            <a:ext cx="7379334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3100705" algn="l"/>
                <a:tab pos="5300980" algn="l"/>
              </a:tabLst>
            </a:pPr>
            <a:r>
              <a:rPr sz="3300" b="1" spc="-110" dirty="0">
                <a:latin typeface="Verdana"/>
                <a:cs typeface="Verdana"/>
              </a:rPr>
              <a:t>C</a:t>
            </a:r>
            <a:r>
              <a:rPr sz="3300" b="1" spc="-170" dirty="0">
                <a:latin typeface="Verdana"/>
                <a:cs typeface="Verdana"/>
              </a:rPr>
              <a:t>o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170" dirty="0">
                <a:latin typeface="Verdana"/>
                <a:cs typeface="Verdana"/>
              </a:rPr>
              <a:t>o</a:t>
            </a:r>
            <a:r>
              <a:rPr sz="3300" b="1" spc="-120" dirty="0">
                <a:latin typeface="Verdana"/>
                <a:cs typeface="Verdana"/>
              </a:rPr>
              <a:t>h</a:t>
            </a:r>
            <a:r>
              <a:rPr sz="3300" b="1" spc="-135" dirty="0">
                <a:latin typeface="Verdana"/>
                <a:cs typeface="Verdana"/>
              </a:rPr>
              <a:t>n</a:t>
            </a:r>
            <a:r>
              <a:rPr sz="3300" b="1" spc="-240" dirty="0">
                <a:latin typeface="Verdana"/>
                <a:cs typeface="Verdana"/>
              </a:rPr>
              <a:t>y</a:t>
            </a:r>
            <a:r>
              <a:rPr sz="3300" b="1" spc="-225" dirty="0">
                <a:latin typeface="Verdana"/>
                <a:cs typeface="Verdana"/>
              </a:rPr>
              <a:t>a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50" dirty="0">
                <a:latin typeface="Verdana"/>
                <a:cs typeface="Verdana"/>
              </a:rPr>
              <a:t>d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l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14" dirty="0">
                <a:latin typeface="Verdana"/>
                <a:cs typeface="Verdana"/>
              </a:rPr>
              <a:t>h</a:t>
            </a:r>
            <a:r>
              <a:rPr sz="3300" b="1" dirty="0">
                <a:latin typeface="Verdana"/>
                <a:cs typeface="Verdana"/>
              </a:rPr>
              <a:t>	</a:t>
            </a:r>
            <a:r>
              <a:rPr sz="3300" b="1" spc="-75" dirty="0">
                <a:latin typeface="Verdana"/>
                <a:cs typeface="Verdana"/>
              </a:rPr>
              <a:t>m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75" dirty="0">
                <a:latin typeface="Verdana"/>
                <a:cs typeface="Verdana"/>
              </a:rPr>
              <a:t>t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120" dirty="0">
                <a:latin typeface="Verdana"/>
                <a:cs typeface="Verdana"/>
              </a:rPr>
              <a:t>h</a:t>
            </a:r>
            <a:r>
              <a:rPr sz="3300" b="1" spc="-229" dirty="0">
                <a:latin typeface="Verdana"/>
                <a:cs typeface="Verdana"/>
              </a:rPr>
              <a:t>a</a:t>
            </a:r>
            <a:r>
              <a:rPr sz="3300" b="1" spc="-240" dirty="0">
                <a:latin typeface="Verdana"/>
                <a:cs typeface="Verdana"/>
              </a:rPr>
              <a:t>r</a:t>
            </a:r>
            <a:r>
              <a:rPr sz="3300" b="1" spc="-110" dirty="0">
                <a:latin typeface="Verdana"/>
                <a:cs typeface="Verdana"/>
              </a:rPr>
              <a:t>i</a:t>
            </a:r>
            <a:r>
              <a:rPr sz="3300" b="1" spc="-385" dirty="0">
                <a:latin typeface="Verdana"/>
                <a:cs typeface="Verdana"/>
              </a:rPr>
              <a:t>,  </a:t>
            </a:r>
            <a:r>
              <a:rPr sz="3300" b="1" spc="-185" dirty="0">
                <a:latin typeface="Verdana"/>
                <a:cs typeface="Verdana"/>
              </a:rPr>
              <a:t>panas</a:t>
            </a:r>
            <a:r>
              <a:rPr sz="3300" b="1" spc="-370" dirty="0">
                <a:latin typeface="Verdana"/>
                <a:cs typeface="Verdana"/>
              </a:rPr>
              <a:t> </a:t>
            </a:r>
            <a:r>
              <a:rPr sz="3300" b="1" spc="-160" dirty="0">
                <a:latin typeface="Verdana"/>
                <a:cs typeface="Verdana"/>
              </a:rPr>
              <a:t>bumi,</a:t>
            </a:r>
            <a:r>
              <a:rPr sz="3300" b="1" spc="-365" dirty="0">
                <a:latin typeface="Verdana"/>
                <a:cs typeface="Verdana"/>
              </a:rPr>
              <a:t> </a:t>
            </a:r>
            <a:r>
              <a:rPr sz="3300" b="1" spc="-160" dirty="0">
                <a:latin typeface="Verdana"/>
                <a:cs typeface="Verdana"/>
              </a:rPr>
              <a:t>angin</a:t>
            </a:r>
            <a:r>
              <a:rPr sz="3300" b="1" spc="-365" dirty="0">
                <a:latin typeface="Verdana"/>
                <a:cs typeface="Verdana"/>
              </a:rPr>
              <a:t> </a:t>
            </a:r>
            <a:r>
              <a:rPr sz="3300" b="1" spc="-140" dirty="0">
                <a:latin typeface="Verdana"/>
                <a:cs typeface="Verdana"/>
              </a:rPr>
              <a:t>dan</a:t>
            </a:r>
            <a:r>
              <a:rPr sz="3300" b="1" spc="-370" dirty="0">
                <a:latin typeface="Verdana"/>
                <a:cs typeface="Verdana"/>
              </a:rPr>
              <a:t> </a:t>
            </a:r>
            <a:r>
              <a:rPr sz="3300" b="1" spc="-245" dirty="0">
                <a:latin typeface="Verdana"/>
                <a:cs typeface="Verdana"/>
              </a:rPr>
              <a:t>air.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6674388" y="12397562"/>
            <a:ext cx="2152650" cy="553720"/>
            <a:chOff x="6674388" y="12397562"/>
            <a:chExt cx="2152650" cy="553720"/>
          </a:xfrm>
        </p:grpSpPr>
        <p:sp>
          <p:nvSpPr>
            <p:cNvPr id="110" name="object 110"/>
            <p:cNvSpPr/>
            <p:nvPr/>
          </p:nvSpPr>
          <p:spPr>
            <a:xfrm>
              <a:off x="6674388" y="12397562"/>
              <a:ext cx="2152650" cy="553720"/>
            </a:xfrm>
            <a:custGeom>
              <a:avLst/>
              <a:gdLst/>
              <a:ahLst/>
              <a:cxnLst/>
              <a:rect l="l" t="t" r="r" b="b"/>
              <a:pathLst>
                <a:path w="2152650" h="553720">
                  <a:moveTo>
                    <a:pt x="2002377" y="553351"/>
                  </a:moveTo>
                  <a:lnTo>
                    <a:pt x="150022" y="553351"/>
                  </a:lnTo>
                  <a:lnTo>
                    <a:pt x="102598" y="545682"/>
                  </a:lnTo>
                  <a:lnTo>
                    <a:pt x="61415" y="524334"/>
                  </a:lnTo>
                  <a:lnTo>
                    <a:pt x="28942" y="491794"/>
                  </a:lnTo>
                  <a:lnTo>
                    <a:pt x="7647" y="450548"/>
                  </a:lnTo>
                  <a:lnTo>
                    <a:pt x="0" y="403085"/>
                  </a:lnTo>
                  <a:lnTo>
                    <a:pt x="0" y="150482"/>
                  </a:lnTo>
                  <a:lnTo>
                    <a:pt x="7647" y="102913"/>
                  </a:lnTo>
                  <a:lnTo>
                    <a:pt x="28942" y="61604"/>
                  </a:lnTo>
                  <a:lnTo>
                    <a:pt x="61415" y="29030"/>
                  </a:lnTo>
                  <a:lnTo>
                    <a:pt x="102598" y="7670"/>
                  </a:lnTo>
                  <a:lnTo>
                    <a:pt x="150022" y="0"/>
                  </a:lnTo>
                  <a:lnTo>
                    <a:pt x="2002593" y="0"/>
                  </a:lnTo>
                  <a:lnTo>
                    <a:pt x="2050016" y="7670"/>
                  </a:lnTo>
                  <a:lnTo>
                    <a:pt x="2091199" y="29030"/>
                  </a:lnTo>
                  <a:lnTo>
                    <a:pt x="2123673" y="61604"/>
                  </a:lnTo>
                  <a:lnTo>
                    <a:pt x="2144968" y="102913"/>
                  </a:lnTo>
                  <a:lnTo>
                    <a:pt x="2152615" y="150482"/>
                  </a:lnTo>
                  <a:lnTo>
                    <a:pt x="2152615" y="402869"/>
                  </a:lnTo>
                  <a:lnTo>
                    <a:pt x="2144863" y="450438"/>
                  </a:lnTo>
                  <a:lnTo>
                    <a:pt x="2123504" y="491747"/>
                  </a:lnTo>
                  <a:lnTo>
                    <a:pt x="2090998" y="524320"/>
                  </a:lnTo>
                  <a:lnTo>
                    <a:pt x="2049802" y="545680"/>
                  </a:lnTo>
                  <a:lnTo>
                    <a:pt x="2002377" y="553351"/>
                  </a:lnTo>
                  <a:close/>
                </a:path>
              </a:pathLst>
            </a:custGeom>
            <a:solidFill>
              <a:srgbClr val="FAD1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29006" y="12513259"/>
              <a:ext cx="1728470" cy="322580"/>
            </a:xfrm>
            <a:custGeom>
              <a:avLst/>
              <a:gdLst/>
              <a:ahLst/>
              <a:cxnLst/>
              <a:rect l="l" t="t" r="r" b="b"/>
              <a:pathLst>
                <a:path w="1728470" h="322579">
                  <a:moveTo>
                    <a:pt x="265176" y="45364"/>
                  </a:moveTo>
                  <a:lnTo>
                    <a:pt x="262394" y="32689"/>
                  </a:lnTo>
                  <a:lnTo>
                    <a:pt x="255143" y="22618"/>
                  </a:lnTo>
                  <a:lnTo>
                    <a:pt x="245110" y="15824"/>
                  </a:lnTo>
                  <a:lnTo>
                    <a:pt x="233972" y="12979"/>
                  </a:lnTo>
                  <a:lnTo>
                    <a:pt x="233108" y="12979"/>
                  </a:lnTo>
                  <a:lnTo>
                    <a:pt x="221526" y="15265"/>
                  </a:lnTo>
                  <a:lnTo>
                    <a:pt x="211150" y="21831"/>
                  </a:lnTo>
                  <a:lnTo>
                    <a:pt x="203695" y="32296"/>
                  </a:lnTo>
                  <a:lnTo>
                    <a:pt x="200825" y="46228"/>
                  </a:lnTo>
                  <a:lnTo>
                    <a:pt x="200825" y="198437"/>
                  </a:lnTo>
                  <a:lnTo>
                    <a:pt x="155422" y="135826"/>
                  </a:lnTo>
                  <a:lnTo>
                    <a:pt x="102425" y="63423"/>
                  </a:lnTo>
                  <a:lnTo>
                    <a:pt x="69253" y="25615"/>
                  </a:lnTo>
                  <a:lnTo>
                    <a:pt x="38315" y="15138"/>
                  </a:lnTo>
                  <a:lnTo>
                    <a:pt x="36385" y="15138"/>
                  </a:lnTo>
                  <a:lnTo>
                    <a:pt x="34226" y="15570"/>
                  </a:lnTo>
                  <a:lnTo>
                    <a:pt x="32727" y="15570"/>
                  </a:lnTo>
                  <a:lnTo>
                    <a:pt x="19532" y="19646"/>
                  </a:lnTo>
                  <a:lnTo>
                    <a:pt x="9499" y="27368"/>
                  </a:lnTo>
                  <a:lnTo>
                    <a:pt x="2908" y="38379"/>
                  </a:lnTo>
                  <a:lnTo>
                    <a:pt x="0" y="52273"/>
                  </a:lnTo>
                  <a:lnTo>
                    <a:pt x="38" y="111302"/>
                  </a:lnTo>
                  <a:lnTo>
                    <a:pt x="304" y="159308"/>
                  </a:lnTo>
                  <a:lnTo>
                    <a:pt x="1130" y="231470"/>
                  </a:lnTo>
                  <a:lnTo>
                    <a:pt x="2374" y="274434"/>
                  </a:lnTo>
                  <a:lnTo>
                    <a:pt x="24104" y="306412"/>
                  </a:lnTo>
                  <a:lnTo>
                    <a:pt x="35090" y="307898"/>
                  </a:lnTo>
                  <a:lnTo>
                    <a:pt x="46367" y="305447"/>
                  </a:lnTo>
                  <a:lnTo>
                    <a:pt x="67551" y="254457"/>
                  </a:lnTo>
                  <a:lnTo>
                    <a:pt x="67513" y="231470"/>
                  </a:lnTo>
                  <a:lnTo>
                    <a:pt x="67411" y="198437"/>
                  </a:lnTo>
                  <a:lnTo>
                    <a:pt x="67284" y="173964"/>
                  </a:lnTo>
                  <a:lnTo>
                    <a:pt x="67170" y="159308"/>
                  </a:lnTo>
                  <a:lnTo>
                    <a:pt x="66941" y="135826"/>
                  </a:lnTo>
                  <a:lnTo>
                    <a:pt x="95758" y="173964"/>
                  </a:lnTo>
                  <a:lnTo>
                    <a:pt x="137591" y="227914"/>
                  </a:lnTo>
                  <a:lnTo>
                    <a:pt x="178879" y="277977"/>
                  </a:lnTo>
                  <a:lnTo>
                    <a:pt x="212661" y="308114"/>
                  </a:lnTo>
                  <a:lnTo>
                    <a:pt x="219544" y="309626"/>
                  </a:lnTo>
                  <a:lnTo>
                    <a:pt x="226225" y="309626"/>
                  </a:lnTo>
                  <a:lnTo>
                    <a:pt x="259461" y="289953"/>
                  </a:lnTo>
                  <a:lnTo>
                    <a:pt x="263474" y="249161"/>
                  </a:lnTo>
                  <a:lnTo>
                    <a:pt x="264058" y="198437"/>
                  </a:lnTo>
                  <a:lnTo>
                    <a:pt x="264604" y="135826"/>
                  </a:lnTo>
                  <a:lnTo>
                    <a:pt x="265036" y="74041"/>
                  </a:lnTo>
                  <a:lnTo>
                    <a:pt x="265176" y="45364"/>
                  </a:lnTo>
                  <a:close/>
                </a:path>
                <a:path w="1728470" h="322579">
                  <a:moveTo>
                    <a:pt x="560920" y="52920"/>
                  </a:moveTo>
                  <a:lnTo>
                    <a:pt x="532726" y="19672"/>
                  </a:lnTo>
                  <a:lnTo>
                    <a:pt x="410032" y="18161"/>
                  </a:lnTo>
                  <a:lnTo>
                    <a:pt x="388086" y="18161"/>
                  </a:lnTo>
                  <a:lnTo>
                    <a:pt x="353695" y="41059"/>
                  </a:lnTo>
                  <a:lnTo>
                    <a:pt x="351421" y="75272"/>
                  </a:lnTo>
                  <a:lnTo>
                    <a:pt x="351307" y="86652"/>
                  </a:lnTo>
                  <a:lnTo>
                    <a:pt x="350380" y="149682"/>
                  </a:lnTo>
                  <a:lnTo>
                    <a:pt x="349897" y="195846"/>
                  </a:lnTo>
                  <a:lnTo>
                    <a:pt x="349669" y="247878"/>
                  </a:lnTo>
                  <a:lnTo>
                    <a:pt x="349707" y="251523"/>
                  </a:lnTo>
                  <a:lnTo>
                    <a:pt x="354228" y="297129"/>
                  </a:lnTo>
                  <a:lnTo>
                    <a:pt x="387223" y="314159"/>
                  </a:lnTo>
                  <a:lnTo>
                    <a:pt x="502208" y="312889"/>
                  </a:lnTo>
                  <a:lnTo>
                    <a:pt x="547954" y="300532"/>
                  </a:lnTo>
                  <a:lnTo>
                    <a:pt x="555320" y="280263"/>
                  </a:lnTo>
                  <a:lnTo>
                    <a:pt x="553796" y="269951"/>
                  </a:lnTo>
                  <a:lnTo>
                    <a:pt x="509854" y="247383"/>
                  </a:lnTo>
                  <a:lnTo>
                    <a:pt x="425754" y="247015"/>
                  </a:lnTo>
                  <a:lnTo>
                    <a:pt x="418211" y="244424"/>
                  </a:lnTo>
                  <a:lnTo>
                    <a:pt x="418274" y="223088"/>
                  </a:lnTo>
                  <a:lnTo>
                    <a:pt x="418401" y="210261"/>
                  </a:lnTo>
                  <a:lnTo>
                    <a:pt x="418642" y="194983"/>
                  </a:lnTo>
                  <a:lnTo>
                    <a:pt x="500659" y="195846"/>
                  </a:lnTo>
                  <a:lnTo>
                    <a:pt x="515721" y="195846"/>
                  </a:lnTo>
                  <a:lnTo>
                    <a:pt x="518515" y="195414"/>
                  </a:lnTo>
                  <a:lnTo>
                    <a:pt x="520179" y="194983"/>
                  </a:lnTo>
                  <a:lnTo>
                    <a:pt x="529336" y="192608"/>
                  </a:lnTo>
                  <a:lnTo>
                    <a:pt x="537857" y="185839"/>
                  </a:lnTo>
                  <a:lnTo>
                    <a:pt x="543610" y="176682"/>
                  </a:lnTo>
                  <a:lnTo>
                    <a:pt x="546074" y="166700"/>
                  </a:lnTo>
                  <a:lnTo>
                    <a:pt x="545655" y="159753"/>
                  </a:lnTo>
                  <a:lnTo>
                    <a:pt x="527773" y="134747"/>
                  </a:lnTo>
                  <a:lnTo>
                    <a:pt x="521741" y="134747"/>
                  </a:lnTo>
                  <a:lnTo>
                    <a:pt x="419074" y="132372"/>
                  </a:lnTo>
                  <a:lnTo>
                    <a:pt x="420801" y="87680"/>
                  </a:lnTo>
                  <a:lnTo>
                    <a:pt x="520839" y="84264"/>
                  </a:lnTo>
                  <a:lnTo>
                    <a:pt x="529069" y="84010"/>
                  </a:lnTo>
                  <a:lnTo>
                    <a:pt x="542493" y="81521"/>
                  </a:lnTo>
                  <a:lnTo>
                    <a:pt x="552500" y="75272"/>
                  </a:lnTo>
                  <a:lnTo>
                    <a:pt x="558761" y="65620"/>
                  </a:lnTo>
                  <a:lnTo>
                    <a:pt x="560920" y="52920"/>
                  </a:lnTo>
                  <a:close/>
                </a:path>
                <a:path w="1728470" h="322579">
                  <a:moveTo>
                    <a:pt x="872261" y="45427"/>
                  </a:moveTo>
                  <a:lnTo>
                    <a:pt x="868743" y="33197"/>
                  </a:lnTo>
                  <a:lnTo>
                    <a:pt x="861822" y="23990"/>
                  </a:lnTo>
                  <a:lnTo>
                    <a:pt x="852424" y="18173"/>
                  </a:lnTo>
                  <a:lnTo>
                    <a:pt x="840574" y="15303"/>
                  </a:lnTo>
                  <a:lnTo>
                    <a:pt x="827506" y="16891"/>
                  </a:lnTo>
                  <a:lnTo>
                    <a:pt x="788568" y="52793"/>
                  </a:lnTo>
                  <a:lnTo>
                    <a:pt x="741502" y="107543"/>
                  </a:lnTo>
                  <a:lnTo>
                    <a:pt x="720509" y="80733"/>
                  </a:lnTo>
                  <a:lnTo>
                    <a:pt x="702500" y="57810"/>
                  </a:lnTo>
                  <a:lnTo>
                    <a:pt x="689076" y="40601"/>
                  </a:lnTo>
                  <a:lnTo>
                    <a:pt x="681888" y="30899"/>
                  </a:lnTo>
                  <a:lnTo>
                    <a:pt x="670509" y="21056"/>
                  </a:lnTo>
                  <a:lnTo>
                    <a:pt x="657669" y="17513"/>
                  </a:lnTo>
                  <a:lnTo>
                    <a:pt x="645325" y="18999"/>
                  </a:lnTo>
                  <a:lnTo>
                    <a:pt x="635393" y="24206"/>
                  </a:lnTo>
                  <a:lnTo>
                    <a:pt x="628040" y="32308"/>
                  </a:lnTo>
                  <a:lnTo>
                    <a:pt x="623227" y="43319"/>
                  </a:lnTo>
                  <a:lnTo>
                    <a:pt x="622617" y="56273"/>
                  </a:lnTo>
                  <a:lnTo>
                    <a:pt x="627862" y="70192"/>
                  </a:lnTo>
                  <a:lnTo>
                    <a:pt x="635863" y="81597"/>
                  </a:lnTo>
                  <a:lnTo>
                    <a:pt x="651408" y="102120"/>
                  </a:lnTo>
                  <a:lnTo>
                    <a:pt x="672388" y="129247"/>
                  </a:lnTo>
                  <a:lnTo>
                    <a:pt x="696734" y="160439"/>
                  </a:lnTo>
                  <a:lnTo>
                    <a:pt x="652373" y="213233"/>
                  </a:lnTo>
                  <a:lnTo>
                    <a:pt x="636778" y="231851"/>
                  </a:lnTo>
                  <a:lnTo>
                    <a:pt x="627862" y="242697"/>
                  </a:lnTo>
                  <a:lnTo>
                    <a:pt x="618693" y="256679"/>
                  </a:lnTo>
                  <a:lnTo>
                    <a:pt x="613651" y="271741"/>
                  </a:lnTo>
                  <a:lnTo>
                    <a:pt x="614908" y="286486"/>
                  </a:lnTo>
                  <a:lnTo>
                    <a:pt x="624636" y="299478"/>
                  </a:lnTo>
                  <a:lnTo>
                    <a:pt x="638949" y="307467"/>
                  </a:lnTo>
                  <a:lnTo>
                    <a:pt x="651484" y="307797"/>
                  </a:lnTo>
                  <a:lnTo>
                    <a:pt x="663130" y="301980"/>
                  </a:lnTo>
                  <a:lnTo>
                    <a:pt x="697433" y="266077"/>
                  </a:lnTo>
                  <a:lnTo>
                    <a:pt x="740435" y="215709"/>
                  </a:lnTo>
                  <a:lnTo>
                    <a:pt x="760920" y="241554"/>
                  </a:lnTo>
                  <a:lnTo>
                    <a:pt x="792035" y="280289"/>
                  </a:lnTo>
                  <a:lnTo>
                    <a:pt x="825881" y="308368"/>
                  </a:lnTo>
                  <a:lnTo>
                    <a:pt x="840308" y="309562"/>
                  </a:lnTo>
                  <a:lnTo>
                    <a:pt x="854290" y="302285"/>
                  </a:lnTo>
                  <a:lnTo>
                    <a:pt x="864349" y="289636"/>
                  </a:lnTo>
                  <a:lnTo>
                    <a:pt x="866825" y="277456"/>
                  </a:lnTo>
                  <a:lnTo>
                    <a:pt x="863257" y="265125"/>
                  </a:lnTo>
                  <a:lnTo>
                    <a:pt x="831367" y="221145"/>
                  </a:lnTo>
                  <a:lnTo>
                    <a:pt x="784987" y="162598"/>
                  </a:lnTo>
                  <a:lnTo>
                    <a:pt x="811809" y="131102"/>
                  </a:lnTo>
                  <a:lnTo>
                    <a:pt x="835215" y="103797"/>
                  </a:lnTo>
                  <a:lnTo>
                    <a:pt x="852932" y="83337"/>
                  </a:lnTo>
                  <a:lnTo>
                    <a:pt x="862685" y="72351"/>
                  </a:lnTo>
                  <a:lnTo>
                    <a:pt x="870788" y="59029"/>
                  </a:lnTo>
                  <a:lnTo>
                    <a:pt x="872261" y="45427"/>
                  </a:lnTo>
                  <a:close/>
                </a:path>
                <a:path w="1728470" h="322579">
                  <a:moveTo>
                    <a:pt x="1177798" y="37807"/>
                  </a:moveTo>
                  <a:lnTo>
                    <a:pt x="1150251" y="7366"/>
                  </a:lnTo>
                  <a:lnTo>
                    <a:pt x="1052283" y="5397"/>
                  </a:lnTo>
                  <a:lnTo>
                    <a:pt x="989431" y="5397"/>
                  </a:lnTo>
                  <a:lnTo>
                    <a:pt x="937120" y="8242"/>
                  </a:lnTo>
                  <a:lnTo>
                    <a:pt x="913269" y="39751"/>
                  </a:lnTo>
                  <a:lnTo>
                    <a:pt x="917562" y="53555"/>
                  </a:lnTo>
                  <a:lnTo>
                    <a:pt x="925347" y="61861"/>
                  </a:lnTo>
                  <a:lnTo>
                    <a:pt x="936244" y="66078"/>
                  </a:lnTo>
                  <a:lnTo>
                    <a:pt x="949858" y="67602"/>
                  </a:lnTo>
                  <a:lnTo>
                    <a:pt x="958430" y="67779"/>
                  </a:lnTo>
                  <a:lnTo>
                    <a:pt x="973696" y="67665"/>
                  </a:lnTo>
                  <a:lnTo>
                    <a:pt x="994054" y="67310"/>
                  </a:lnTo>
                  <a:lnTo>
                    <a:pt x="1017879" y="66738"/>
                  </a:lnTo>
                  <a:lnTo>
                    <a:pt x="1016863" y="112636"/>
                  </a:lnTo>
                  <a:lnTo>
                    <a:pt x="1016609" y="177393"/>
                  </a:lnTo>
                  <a:lnTo>
                    <a:pt x="1016876" y="239077"/>
                  </a:lnTo>
                  <a:lnTo>
                    <a:pt x="1019670" y="290982"/>
                  </a:lnTo>
                  <a:lnTo>
                    <a:pt x="1049731" y="316534"/>
                  </a:lnTo>
                  <a:lnTo>
                    <a:pt x="1064729" y="313397"/>
                  </a:lnTo>
                  <a:lnTo>
                    <a:pt x="1080020" y="243954"/>
                  </a:lnTo>
                  <a:lnTo>
                    <a:pt x="1080135" y="110426"/>
                  </a:lnTo>
                  <a:lnTo>
                    <a:pt x="1080516" y="66090"/>
                  </a:lnTo>
                  <a:lnTo>
                    <a:pt x="1123264" y="65557"/>
                  </a:lnTo>
                  <a:lnTo>
                    <a:pt x="1138351" y="65493"/>
                  </a:lnTo>
                  <a:lnTo>
                    <a:pt x="1147445" y="65659"/>
                  </a:lnTo>
                  <a:lnTo>
                    <a:pt x="1160449" y="63347"/>
                  </a:lnTo>
                  <a:lnTo>
                    <a:pt x="1169974" y="56515"/>
                  </a:lnTo>
                  <a:lnTo>
                    <a:pt x="1175816" y="47294"/>
                  </a:lnTo>
                  <a:lnTo>
                    <a:pt x="1177798" y="37807"/>
                  </a:lnTo>
                  <a:close/>
                </a:path>
                <a:path w="1728470" h="322579">
                  <a:moveTo>
                    <a:pt x="1728190" y="163144"/>
                  </a:moveTo>
                  <a:lnTo>
                    <a:pt x="1726641" y="155308"/>
                  </a:lnTo>
                  <a:lnTo>
                    <a:pt x="1721929" y="148564"/>
                  </a:lnTo>
                  <a:lnTo>
                    <a:pt x="1569961" y="5207"/>
                  </a:lnTo>
                  <a:lnTo>
                    <a:pt x="1559356" y="0"/>
                  </a:lnTo>
                  <a:lnTo>
                    <a:pt x="1548409" y="1435"/>
                  </a:lnTo>
                  <a:lnTo>
                    <a:pt x="1539849" y="8369"/>
                  </a:lnTo>
                  <a:lnTo>
                    <a:pt x="1536382" y="19672"/>
                  </a:lnTo>
                  <a:lnTo>
                    <a:pt x="1536382" y="50114"/>
                  </a:lnTo>
                  <a:lnTo>
                    <a:pt x="1534833" y="57873"/>
                  </a:lnTo>
                  <a:lnTo>
                    <a:pt x="1530604" y="64185"/>
                  </a:lnTo>
                  <a:lnTo>
                    <a:pt x="1524317" y="68427"/>
                  </a:lnTo>
                  <a:lnTo>
                    <a:pt x="1516583" y="69977"/>
                  </a:lnTo>
                  <a:lnTo>
                    <a:pt x="1356664" y="69977"/>
                  </a:lnTo>
                  <a:lnTo>
                    <a:pt x="1348943" y="71539"/>
                  </a:lnTo>
                  <a:lnTo>
                    <a:pt x="1342644" y="75780"/>
                  </a:lnTo>
                  <a:lnTo>
                    <a:pt x="1338414" y="82092"/>
                  </a:lnTo>
                  <a:lnTo>
                    <a:pt x="1336865" y="89839"/>
                  </a:lnTo>
                  <a:lnTo>
                    <a:pt x="1336865" y="231038"/>
                  </a:lnTo>
                  <a:lnTo>
                    <a:pt x="1338326" y="238950"/>
                  </a:lnTo>
                  <a:lnTo>
                    <a:pt x="1342567" y="245402"/>
                  </a:lnTo>
                  <a:lnTo>
                    <a:pt x="1348905" y="249745"/>
                  </a:lnTo>
                  <a:lnTo>
                    <a:pt x="1356664" y="251333"/>
                  </a:lnTo>
                  <a:lnTo>
                    <a:pt x="1516583" y="251333"/>
                  </a:lnTo>
                  <a:lnTo>
                    <a:pt x="1524317" y="252895"/>
                  </a:lnTo>
                  <a:lnTo>
                    <a:pt x="1530604" y="257136"/>
                  </a:lnTo>
                  <a:lnTo>
                    <a:pt x="1534833" y="263448"/>
                  </a:lnTo>
                  <a:lnTo>
                    <a:pt x="1536382" y="271195"/>
                  </a:lnTo>
                  <a:lnTo>
                    <a:pt x="1536382" y="302501"/>
                  </a:lnTo>
                  <a:lnTo>
                    <a:pt x="1539786" y="313728"/>
                  </a:lnTo>
                  <a:lnTo>
                    <a:pt x="1548231" y="320700"/>
                  </a:lnTo>
                  <a:lnTo>
                    <a:pt x="1559090" y="322237"/>
                  </a:lnTo>
                  <a:lnTo>
                    <a:pt x="1569745" y="317182"/>
                  </a:lnTo>
                  <a:lnTo>
                    <a:pt x="1721713" y="177711"/>
                  </a:lnTo>
                  <a:lnTo>
                    <a:pt x="1726552" y="170980"/>
                  </a:lnTo>
                  <a:lnTo>
                    <a:pt x="1728190" y="163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345899" y="16576487"/>
            <a:ext cx="1362075" cy="1362075"/>
            <a:chOff x="345899" y="16576487"/>
            <a:chExt cx="1362075" cy="1362075"/>
          </a:xfrm>
        </p:grpSpPr>
        <p:sp>
          <p:nvSpPr>
            <p:cNvPr id="113" name="object 113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Action Button: Blank 114">
            <a:hlinkClick r:id="" action="ppaction://hlinkshowjump?jump=nextslide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36B6C24D-464F-4CFF-92AF-98971F9841BB}"/>
              </a:ext>
            </a:extLst>
          </p:cNvPr>
          <p:cNvSpPr/>
          <p:nvPr/>
        </p:nvSpPr>
        <p:spPr>
          <a:xfrm>
            <a:off x="6468651" y="12380385"/>
            <a:ext cx="2457957" cy="72556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Action Button: Blank 115">
            <a:hlinkClick r:id="rId8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E83FCDA-3DA1-4153-A5B8-6F35E0F0AD53}"/>
              </a:ext>
            </a:extLst>
          </p:cNvPr>
          <p:cNvSpPr/>
          <p:nvPr/>
        </p:nvSpPr>
        <p:spPr>
          <a:xfrm>
            <a:off x="361416" y="16515751"/>
            <a:ext cx="1304948" cy="147955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5" name="object 5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4" name="object 14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3" name="object 23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39" name="object 39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35254" y="135255"/>
            <a:ext cx="9972282" cy="18153251"/>
            <a:chOff x="135254" y="135255"/>
            <a:chExt cx="9972282" cy="18153251"/>
          </a:xfrm>
        </p:grpSpPr>
        <p:sp>
          <p:nvSpPr>
            <p:cNvPr id="47" name="object 47"/>
            <p:cNvSpPr/>
            <p:nvPr/>
          </p:nvSpPr>
          <p:spPr>
            <a:xfrm>
              <a:off x="181851" y="18253409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13223" y="13991483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3223" y="13995472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29269" y="13964001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7905" y="13923081"/>
              <a:ext cx="204887" cy="2048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25816" y="14521817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747256" y="14521817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27780" y="14450900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56655" y="14493310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6655" y="14493310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25088" y="14415200"/>
              <a:ext cx="205597" cy="2056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74307" y="16968976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74307" y="16968976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04712" y="17027174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9"/>
                  </a:lnTo>
                  <a:lnTo>
                    <a:pt x="0" y="1120281"/>
                  </a:lnTo>
                  <a:lnTo>
                    <a:pt x="48615" y="112028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61846" y="16363363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11710" y="16363363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03167" y="1645925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7297" y="16459255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57297" y="16459255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15054" y="16459255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15054" y="16459255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86466" y="17198940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65528" y="17198940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2763" y="17016748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32124" y="17074946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0397" y="1641113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0170" y="1641113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31614" y="16507134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81989" y="16507142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43595" y="16507142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1608" y="16507142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815020" y="1724671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3985" y="1724671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28742" y="170897"/>
              <a:ext cx="8772434" cy="132307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5254" y="135255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85" y="714371"/>
                  </a:moveTo>
                  <a:lnTo>
                    <a:pt x="308806" y="711103"/>
                  </a:lnTo>
                  <a:lnTo>
                    <a:pt x="262378" y="701583"/>
                  </a:lnTo>
                  <a:lnTo>
                    <a:pt x="218331" y="686243"/>
                  </a:lnTo>
                  <a:lnTo>
                    <a:pt x="177095" y="665511"/>
                  </a:lnTo>
                  <a:lnTo>
                    <a:pt x="139100" y="639819"/>
                  </a:lnTo>
                  <a:lnTo>
                    <a:pt x="104776" y="609595"/>
                  </a:lnTo>
                  <a:lnTo>
                    <a:pt x="74552" y="575271"/>
                  </a:lnTo>
                  <a:lnTo>
                    <a:pt x="48860" y="537276"/>
                  </a:lnTo>
                  <a:lnTo>
                    <a:pt x="28128" y="496040"/>
                  </a:lnTo>
                  <a:lnTo>
                    <a:pt x="12788" y="451993"/>
                  </a:lnTo>
                  <a:lnTo>
                    <a:pt x="3268" y="405565"/>
                  </a:lnTo>
                  <a:lnTo>
                    <a:pt x="0" y="357185"/>
                  </a:lnTo>
                  <a:lnTo>
                    <a:pt x="3268" y="308806"/>
                  </a:lnTo>
                  <a:lnTo>
                    <a:pt x="12788" y="262378"/>
                  </a:lnTo>
                  <a:lnTo>
                    <a:pt x="28128" y="218331"/>
                  </a:lnTo>
                  <a:lnTo>
                    <a:pt x="48860" y="177095"/>
                  </a:lnTo>
                  <a:lnTo>
                    <a:pt x="74552" y="139100"/>
                  </a:lnTo>
                  <a:lnTo>
                    <a:pt x="104776" y="104776"/>
                  </a:lnTo>
                  <a:lnTo>
                    <a:pt x="139100" y="74552"/>
                  </a:lnTo>
                  <a:lnTo>
                    <a:pt x="177095" y="48860"/>
                  </a:lnTo>
                  <a:lnTo>
                    <a:pt x="218331" y="28128"/>
                  </a:lnTo>
                  <a:lnTo>
                    <a:pt x="262378" y="12788"/>
                  </a:lnTo>
                  <a:lnTo>
                    <a:pt x="308806" y="3268"/>
                  </a:lnTo>
                  <a:lnTo>
                    <a:pt x="357185" y="0"/>
                  </a:lnTo>
                  <a:lnTo>
                    <a:pt x="405565" y="3268"/>
                  </a:lnTo>
                  <a:lnTo>
                    <a:pt x="451993" y="12788"/>
                  </a:lnTo>
                  <a:lnTo>
                    <a:pt x="496040" y="28128"/>
                  </a:lnTo>
                  <a:lnTo>
                    <a:pt x="537276" y="48860"/>
                  </a:lnTo>
                  <a:lnTo>
                    <a:pt x="570664" y="71437"/>
                  </a:lnTo>
                  <a:lnTo>
                    <a:pt x="357185" y="71437"/>
                  </a:lnTo>
                  <a:lnTo>
                    <a:pt x="310733" y="75165"/>
                  </a:lnTo>
                  <a:lnTo>
                    <a:pt x="266704" y="85964"/>
                  </a:lnTo>
                  <a:lnTo>
                    <a:pt x="225681" y="103252"/>
                  </a:lnTo>
                  <a:lnTo>
                    <a:pt x="188243" y="126448"/>
                  </a:lnTo>
                  <a:lnTo>
                    <a:pt x="154972" y="154972"/>
                  </a:lnTo>
                  <a:lnTo>
                    <a:pt x="126448" y="188243"/>
                  </a:lnTo>
                  <a:lnTo>
                    <a:pt x="103252" y="225681"/>
                  </a:lnTo>
                  <a:lnTo>
                    <a:pt x="85964" y="266704"/>
                  </a:lnTo>
                  <a:lnTo>
                    <a:pt x="75165" y="310733"/>
                  </a:lnTo>
                  <a:lnTo>
                    <a:pt x="71437" y="357186"/>
                  </a:lnTo>
                  <a:lnTo>
                    <a:pt x="75165" y="403638"/>
                  </a:lnTo>
                  <a:lnTo>
                    <a:pt x="85964" y="447666"/>
                  </a:lnTo>
                  <a:lnTo>
                    <a:pt x="103252" y="488690"/>
                  </a:lnTo>
                  <a:lnTo>
                    <a:pt x="126448" y="526127"/>
                  </a:lnTo>
                  <a:lnTo>
                    <a:pt x="154972" y="559399"/>
                  </a:lnTo>
                  <a:lnTo>
                    <a:pt x="188243" y="587923"/>
                  </a:lnTo>
                  <a:lnTo>
                    <a:pt x="225681" y="611119"/>
                  </a:lnTo>
                  <a:lnTo>
                    <a:pt x="266704" y="628407"/>
                  </a:lnTo>
                  <a:lnTo>
                    <a:pt x="310733" y="639206"/>
                  </a:lnTo>
                  <a:lnTo>
                    <a:pt x="357185" y="642934"/>
                  </a:lnTo>
                  <a:lnTo>
                    <a:pt x="570664" y="642934"/>
                  </a:lnTo>
                  <a:lnTo>
                    <a:pt x="537276" y="665511"/>
                  </a:lnTo>
                  <a:lnTo>
                    <a:pt x="496040" y="686243"/>
                  </a:lnTo>
                  <a:lnTo>
                    <a:pt x="451993" y="701583"/>
                  </a:lnTo>
                  <a:lnTo>
                    <a:pt x="405565" y="711103"/>
                  </a:lnTo>
                  <a:lnTo>
                    <a:pt x="357185" y="714371"/>
                  </a:lnTo>
                  <a:close/>
                </a:path>
                <a:path w="714375" h="714375">
                  <a:moveTo>
                    <a:pt x="570664" y="642934"/>
                  </a:moveTo>
                  <a:lnTo>
                    <a:pt x="357185" y="642934"/>
                  </a:lnTo>
                  <a:lnTo>
                    <a:pt x="403638" y="639206"/>
                  </a:lnTo>
                  <a:lnTo>
                    <a:pt x="447666" y="628407"/>
                  </a:lnTo>
                  <a:lnTo>
                    <a:pt x="488690" y="611119"/>
                  </a:lnTo>
                  <a:lnTo>
                    <a:pt x="526127" y="587923"/>
                  </a:lnTo>
                  <a:lnTo>
                    <a:pt x="559399" y="559399"/>
                  </a:lnTo>
                  <a:lnTo>
                    <a:pt x="587923" y="526127"/>
                  </a:lnTo>
                  <a:lnTo>
                    <a:pt x="611119" y="488690"/>
                  </a:lnTo>
                  <a:lnTo>
                    <a:pt x="628407" y="447666"/>
                  </a:lnTo>
                  <a:lnTo>
                    <a:pt x="639206" y="403638"/>
                  </a:lnTo>
                  <a:lnTo>
                    <a:pt x="642934" y="357185"/>
                  </a:lnTo>
                  <a:lnTo>
                    <a:pt x="639206" y="310733"/>
                  </a:lnTo>
                  <a:lnTo>
                    <a:pt x="628407" y="266704"/>
                  </a:lnTo>
                  <a:lnTo>
                    <a:pt x="611119" y="225681"/>
                  </a:lnTo>
                  <a:lnTo>
                    <a:pt x="587923" y="188243"/>
                  </a:lnTo>
                  <a:lnTo>
                    <a:pt x="559399" y="154972"/>
                  </a:lnTo>
                  <a:lnTo>
                    <a:pt x="526127" y="126448"/>
                  </a:lnTo>
                  <a:lnTo>
                    <a:pt x="488690" y="103252"/>
                  </a:lnTo>
                  <a:lnTo>
                    <a:pt x="447666" y="85964"/>
                  </a:lnTo>
                  <a:lnTo>
                    <a:pt x="403638" y="75165"/>
                  </a:lnTo>
                  <a:lnTo>
                    <a:pt x="357185" y="71437"/>
                  </a:lnTo>
                  <a:lnTo>
                    <a:pt x="570664" y="71437"/>
                  </a:lnTo>
                  <a:lnTo>
                    <a:pt x="609595" y="104776"/>
                  </a:lnTo>
                  <a:lnTo>
                    <a:pt x="639819" y="139100"/>
                  </a:lnTo>
                  <a:lnTo>
                    <a:pt x="665511" y="177095"/>
                  </a:lnTo>
                  <a:lnTo>
                    <a:pt x="686243" y="218331"/>
                  </a:lnTo>
                  <a:lnTo>
                    <a:pt x="701583" y="262378"/>
                  </a:lnTo>
                  <a:lnTo>
                    <a:pt x="711103" y="308806"/>
                  </a:lnTo>
                  <a:lnTo>
                    <a:pt x="714371" y="357186"/>
                  </a:lnTo>
                  <a:lnTo>
                    <a:pt x="711103" y="405565"/>
                  </a:lnTo>
                  <a:lnTo>
                    <a:pt x="701583" y="451993"/>
                  </a:lnTo>
                  <a:lnTo>
                    <a:pt x="686243" y="496040"/>
                  </a:lnTo>
                  <a:lnTo>
                    <a:pt x="665511" y="537276"/>
                  </a:lnTo>
                  <a:lnTo>
                    <a:pt x="639819" y="575271"/>
                  </a:lnTo>
                  <a:lnTo>
                    <a:pt x="609595" y="609595"/>
                  </a:lnTo>
                  <a:lnTo>
                    <a:pt x="575271" y="639819"/>
                  </a:lnTo>
                  <a:lnTo>
                    <a:pt x="570664" y="642934"/>
                  </a:lnTo>
                  <a:close/>
                </a:path>
                <a:path w="714375" h="714375">
                  <a:moveTo>
                    <a:pt x="357186" y="535541"/>
                  </a:moveTo>
                  <a:lnTo>
                    <a:pt x="311821" y="529754"/>
                  </a:lnTo>
                  <a:lnTo>
                    <a:pt x="268912" y="512393"/>
                  </a:lnTo>
                  <a:lnTo>
                    <a:pt x="230915" y="483458"/>
                  </a:lnTo>
                  <a:lnTo>
                    <a:pt x="201979" y="445460"/>
                  </a:lnTo>
                  <a:lnTo>
                    <a:pt x="184618" y="402551"/>
                  </a:lnTo>
                  <a:lnTo>
                    <a:pt x="178831" y="357185"/>
                  </a:lnTo>
                  <a:lnTo>
                    <a:pt x="184618" y="311821"/>
                  </a:lnTo>
                  <a:lnTo>
                    <a:pt x="201979" y="268912"/>
                  </a:lnTo>
                  <a:lnTo>
                    <a:pt x="230915" y="230915"/>
                  </a:lnTo>
                  <a:lnTo>
                    <a:pt x="289903" y="191837"/>
                  </a:lnTo>
                  <a:lnTo>
                    <a:pt x="357185" y="178802"/>
                  </a:lnTo>
                  <a:lnTo>
                    <a:pt x="391346" y="182062"/>
                  </a:lnTo>
                  <a:lnTo>
                    <a:pt x="424467" y="191837"/>
                  </a:lnTo>
                  <a:lnTo>
                    <a:pt x="455516" y="208123"/>
                  </a:lnTo>
                  <a:lnTo>
                    <a:pt x="483458" y="230915"/>
                  </a:lnTo>
                  <a:lnTo>
                    <a:pt x="464554" y="249818"/>
                  </a:lnTo>
                  <a:lnTo>
                    <a:pt x="357186" y="249818"/>
                  </a:lnTo>
                  <a:lnTo>
                    <a:pt x="316951" y="257719"/>
                  </a:lnTo>
                  <a:lnTo>
                    <a:pt x="281423" y="281423"/>
                  </a:lnTo>
                  <a:lnTo>
                    <a:pt x="257719" y="316951"/>
                  </a:lnTo>
                  <a:lnTo>
                    <a:pt x="249818" y="357186"/>
                  </a:lnTo>
                  <a:lnTo>
                    <a:pt x="257719" y="397420"/>
                  </a:lnTo>
                  <a:lnTo>
                    <a:pt x="281423" y="432948"/>
                  </a:lnTo>
                  <a:lnTo>
                    <a:pt x="316951" y="456652"/>
                  </a:lnTo>
                  <a:lnTo>
                    <a:pt x="357186" y="464554"/>
                  </a:lnTo>
                  <a:lnTo>
                    <a:pt x="464554" y="464554"/>
                  </a:lnTo>
                  <a:lnTo>
                    <a:pt x="483458" y="483458"/>
                  </a:lnTo>
                  <a:lnTo>
                    <a:pt x="445460" y="512393"/>
                  </a:lnTo>
                  <a:lnTo>
                    <a:pt x="402551" y="529754"/>
                  </a:lnTo>
                  <a:lnTo>
                    <a:pt x="357186" y="535541"/>
                  </a:lnTo>
                  <a:close/>
                </a:path>
                <a:path w="714375" h="714375">
                  <a:moveTo>
                    <a:pt x="432948" y="281423"/>
                  </a:moveTo>
                  <a:lnTo>
                    <a:pt x="397420" y="257719"/>
                  </a:lnTo>
                  <a:lnTo>
                    <a:pt x="357186" y="249818"/>
                  </a:lnTo>
                  <a:lnTo>
                    <a:pt x="464554" y="249818"/>
                  </a:lnTo>
                  <a:lnTo>
                    <a:pt x="432948" y="281423"/>
                  </a:lnTo>
                  <a:close/>
                </a:path>
                <a:path w="714375" h="714375">
                  <a:moveTo>
                    <a:pt x="464554" y="464554"/>
                  </a:moveTo>
                  <a:lnTo>
                    <a:pt x="357186" y="464554"/>
                  </a:lnTo>
                  <a:lnTo>
                    <a:pt x="397420" y="456652"/>
                  </a:lnTo>
                  <a:lnTo>
                    <a:pt x="432948" y="432948"/>
                  </a:lnTo>
                  <a:lnTo>
                    <a:pt x="464554" y="464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397446" y="3007648"/>
            <a:ext cx="51511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15" dirty="0">
                <a:latin typeface="Verdana"/>
                <a:cs typeface="Verdana"/>
              </a:rPr>
              <a:t>Video </a:t>
            </a:r>
            <a:r>
              <a:rPr sz="4000" b="1" spc="-190" dirty="0">
                <a:latin typeface="Verdana"/>
                <a:cs typeface="Verdana"/>
              </a:rPr>
              <a:t>Sumber</a:t>
            </a:r>
            <a:r>
              <a:rPr sz="4000" b="1" spc="-844" dirty="0">
                <a:latin typeface="Verdana"/>
                <a:cs typeface="Verdana"/>
              </a:rPr>
              <a:t> </a:t>
            </a:r>
            <a:r>
              <a:rPr sz="4000" b="1" spc="-55" dirty="0">
                <a:latin typeface="Verdana"/>
                <a:cs typeface="Verdana"/>
              </a:rPr>
              <a:t>Energi</a:t>
            </a:r>
            <a:endParaRPr sz="4000" b="1" dirty="0">
              <a:latin typeface="Verdana"/>
              <a:cs typeface="Verdan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45899" y="9144000"/>
            <a:ext cx="5999480" cy="8794750"/>
            <a:chOff x="345899" y="9144000"/>
            <a:chExt cx="5999480" cy="8794750"/>
          </a:xfrm>
        </p:grpSpPr>
        <p:sp>
          <p:nvSpPr>
            <p:cNvPr id="96" name="object 96"/>
            <p:cNvSpPr/>
            <p:nvPr/>
          </p:nvSpPr>
          <p:spPr>
            <a:xfrm>
              <a:off x="3940454" y="9144000"/>
              <a:ext cx="2404745" cy="899794"/>
            </a:xfrm>
            <a:custGeom>
              <a:avLst/>
              <a:gdLst/>
              <a:ahLst/>
              <a:cxnLst/>
              <a:rect l="l" t="t" r="r" b="b"/>
              <a:pathLst>
                <a:path w="2404745" h="899795">
                  <a:moveTo>
                    <a:pt x="1954006" y="899308"/>
                  </a:moveTo>
                  <a:lnTo>
                    <a:pt x="450398" y="899308"/>
                  </a:lnTo>
                  <a:lnTo>
                    <a:pt x="401306" y="896663"/>
                  </a:lnTo>
                  <a:lnTo>
                    <a:pt x="353749" y="888913"/>
                  </a:lnTo>
                  <a:lnTo>
                    <a:pt x="308002" y="876334"/>
                  </a:lnTo>
                  <a:lnTo>
                    <a:pt x="264338" y="859204"/>
                  </a:lnTo>
                  <a:lnTo>
                    <a:pt x="223033" y="837799"/>
                  </a:lnTo>
                  <a:lnTo>
                    <a:pt x="184359" y="812398"/>
                  </a:lnTo>
                  <a:lnTo>
                    <a:pt x="148592" y="783277"/>
                  </a:lnTo>
                  <a:lnTo>
                    <a:pt x="116006" y="750714"/>
                  </a:lnTo>
                  <a:lnTo>
                    <a:pt x="86874" y="714985"/>
                  </a:lnTo>
                  <a:lnTo>
                    <a:pt x="61472" y="676367"/>
                  </a:lnTo>
                  <a:lnTo>
                    <a:pt x="40073" y="635139"/>
                  </a:lnTo>
                  <a:lnTo>
                    <a:pt x="22952" y="591576"/>
                  </a:lnTo>
                  <a:lnTo>
                    <a:pt x="10384" y="545956"/>
                  </a:lnTo>
                  <a:lnTo>
                    <a:pt x="2641" y="498556"/>
                  </a:lnTo>
                  <a:lnTo>
                    <a:pt x="0" y="449654"/>
                  </a:lnTo>
                  <a:lnTo>
                    <a:pt x="0" y="443443"/>
                  </a:lnTo>
                  <a:lnTo>
                    <a:pt x="3315" y="395053"/>
                  </a:lnTo>
                  <a:lnTo>
                    <a:pt x="11591" y="348189"/>
                  </a:lnTo>
                  <a:lnTo>
                    <a:pt x="24565" y="303121"/>
                  </a:lnTo>
                  <a:lnTo>
                    <a:pt x="41971" y="260117"/>
                  </a:lnTo>
                  <a:lnTo>
                    <a:pt x="63546" y="219444"/>
                  </a:lnTo>
                  <a:lnTo>
                    <a:pt x="89024" y="181372"/>
                  </a:lnTo>
                  <a:lnTo>
                    <a:pt x="118142" y="146168"/>
                  </a:lnTo>
                  <a:lnTo>
                    <a:pt x="150636" y="114101"/>
                  </a:lnTo>
                  <a:lnTo>
                    <a:pt x="186240" y="85439"/>
                  </a:lnTo>
                  <a:lnTo>
                    <a:pt x="224692" y="60450"/>
                  </a:lnTo>
                  <a:lnTo>
                    <a:pt x="265725" y="39403"/>
                  </a:lnTo>
                  <a:lnTo>
                    <a:pt x="309077" y="22567"/>
                  </a:lnTo>
                  <a:lnTo>
                    <a:pt x="354483" y="10208"/>
                  </a:lnTo>
                  <a:lnTo>
                    <a:pt x="401678" y="2596"/>
                  </a:lnTo>
                  <a:lnTo>
                    <a:pt x="450398" y="0"/>
                  </a:lnTo>
                  <a:lnTo>
                    <a:pt x="1954628" y="0"/>
                  </a:lnTo>
                  <a:lnTo>
                    <a:pt x="2003363" y="2613"/>
                  </a:lnTo>
                  <a:lnTo>
                    <a:pt x="2050599" y="10273"/>
                  </a:lnTo>
                  <a:lnTo>
                    <a:pt x="2096063" y="22711"/>
                  </a:lnTo>
                  <a:lnTo>
                    <a:pt x="2139483" y="39657"/>
                  </a:lnTo>
                  <a:lnTo>
                    <a:pt x="2180587" y="60841"/>
                  </a:lnTo>
                  <a:lnTo>
                    <a:pt x="2219103" y="85995"/>
                  </a:lnTo>
                  <a:lnTo>
                    <a:pt x="2254760" y="114849"/>
                  </a:lnTo>
                  <a:lnTo>
                    <a:pt x="2287284" y="147134"/>
                  </a:lnTo>
                  <a:lnTo>
                    <a:pt x="2316404" y="182579"/>
                  </a:lnTo>
                  <a:lnTo>
                    <a:pt x="2341848" y="220916"/>
                  </a:lnTo>
                  <a:lnTo>
                    <a:pt x="2363344" y="261876"/>
                  </a:lnTo>
                  <a:lnTo>
                    <a:pt x="2380620" y="305188"/>
                  </a:lnTo>
                  <a:lnTo>
                    <a:pt x="2393403" y="350584"/>
                  </a:lnTo>
                  <a:lnTo>
                    <a:pt x="2401421" y="397794"/>
                  </a:lnTo>
                  <a:lnTo>
                    <a:pt x="2404404" y="446549"/>
                  </a:lnTo>
                  <a:lnTo>
                    <a:pt x="2404404" y="449654"/>
                  </a:lnTo>
                  <a:lnTo>
                    <a:pt x="2401762" y="498665"/>
                  </a:lnTo>
                  <a:lnTo>
                    <a:pt x="2394019" y="546143"/>
                  </a:lnTo>
                  <a:lnTo>
                    <a:pt x="2381451" y="591814"/>
                  </a:lnTo>
                  <a:lnTo>
                    <a:pt x="2364330" y="635406"/>
                  </a:lnTo>
                  <a:lnTo>
                    <a:pt x="2342931" y="676643"/>
                  </a:lnTo>
                  <a:lnTo>
                    <a:pt x="2317529" y="715253"/>
                  </a:lnTo>
                  <a:lnTo>
                    <a:pt x="2288398" y="750961"/>
                  </a:lnTo>
                  <a:lnTo>
                    <a:pt x="2255811" y="783494"/>
                  </a:lnTo>
                  <a:lnTo>
                    <a:pt x="2220044" y="812577"/>
                  </a:lnTo>
                  <a:lnTo>
                    <a:pt x="2181370" y="837937"/>
                  </a:lnTo>
                  <a:lnTo>
                    <a:pt x="2140065" y="859301"/>
                  </a:lnTo>
                  <a:lnTo>
                    <a:pt x="2096401" y="876393"/>
                  </a:lnTo>
                  <a:lnTo>
                    <a:pt x="2050654" y="888941"/>
                  </a:lnTo>
                  <a:lnTo>
                    <a:pt x="2003097" y="896671"/>
                  </a:lnTo>
                  <a:lnTo>
                    <a:pt x="1954006" y="899308"/>
                  </a:lnTo>
                  <a:close/>
                </a:path>
              </a:pathLst>
            </a:custGeom>
            <a:solidFill>
              <a:srgbClr val="FBD1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940454" y="9144000"/>
              <a:ext cx="2404745" cy="1019810"/>
            </a:xfrm>
            <a:custGeom>
              <a:avLst/>
              <a:gdLst/>
              <a:ahLst/>
              <a:cxnLst/>
              <a:rect l="l" t="t" r="r" b="b"/>
              <a:pathLst>
                <a:path w="2404745" h="1019809">
                  <a:moveTo>
                    <a:pt x="846048" y="342214"/>
                  </a:moveTo>
                  <a:lnTo>
                    <a:pt x="844651" y="324421"/>
                  </a:lnTo>
                  <a:lnTo>
                    <a:pt x="840689" y="309295"/>
                  </a:lnTo>
                  <a:lnTo>
                    <a:pt x="840447" y="308368"/>
                  </a:lnTo>
                  <a:lnTo>
                    <a:pt x="811504" y="272186"/>
                  </a:lnTo>
                  <a:lnTo>
                    <a:pt x="792543" y="263931"/>
                  </a:lnTo>
                  <a:lnTo>
                    <a:pt x="792543" y="331038"/>
                  </a:lnTo>
                  <a:lnTo>
                    <a:pt x="792543" y="394385"/>
                  </a:lnTo>
                  <a:lnTo>
                    <a:pt x="789432" y="402463"/>
                  </a:lnTo>
                  <a:lnTo>
                    <a:pt x="778230" y="413639"/>
                  </a:lnTo>
                  <a:lnTo>
                    <a:pt x="770775" y="416737"/>
                  </a:lnTo>
                  <a:lnTo>
                    <a:pt x="732828" y="416737"/>
                  </a:lnTo>
                  <a:lnTo>
                    <a:pt x="732828" y="309295"/>
                  </a:lnTo>
                  <a:lnTo>
                    <a:pt x="770153" y="309295"/>
                  </a:lnTo>
                  <a:lnTo>
                    <a:pt x="778230" y="312407"/>
                  </a:lnTo>
                  <a:lnTo>
                    <a:pt x="789432" y="323583"/>
                  </a:lnTo>
                  <a:lnTo>
                    <a:pt x="792543" y="331038"/>
                  </a:lnTo>
                  <a:lnTo>
                    <a:pt x="792543" y="263931"/>
                  </a:lnTo>
                  <a:lnTo>
                    <a:pt x="781392" y="261010"/>
                  </a:lnTo>
                  <a:lnTo>
                    <a:pt x="763308" y="259613"/>
                  </a:lnTo>
                  <a:lnTo>
                    <a:pt x="680567" y="259613"/>
                  </a:lnTo>
                  <a:lnTo>
                    <a:pt x="680567" y="606793"/>
                  </a:lnTo>
                  <a:lnTo>
                    <a:pt x="733450" y="606793"/>
                  </a:lnTo>
                  <a:lnTo>
                    <a:pt x="733450" y="465810"/>
                  </a:lnTo>
                  <a:lnTo>
                    <a:pt x="763308" y="465810"/>
                  </a:lnTo>
                  <a:lnTo>
                    <a:pt x="811504" y="453237"/>
                  </a:lnTo>
                  <a:lnTo>
                    <a:pt x="840447" y="417283"/>
                  </a:lnTo>
                  <a:lnTo>
                    <a:pt x="840587" y="416737"/>
                  </a:lnTo>
                  <a:lnTo>
                    <a:pt x="844651" y="401269"/>
                  </a:lnTo>
                  <a:lnTo>
                    <a:pt x="846048" y="383209"/>
                  </a:lnTo>
                  <a:lnTo>
                    <a:pt x="846048" y="342214"/>
                  </a:lnTo>
                  <a:close/>
                </a:path>
                <a:path w="2404745" h="1019809">
                  <a:moveTo>
                    <a:pt x="1111059" y="557733"/>
                  </a:moveTo>
                  <a:lnTo>
                    <a:pt x="1017117" y="557733"/>
                  </a:lnTo>
                  <a:lnTo>
                    <a:pt x="1017117" y="259613"/>
                  </a:lnTo>
                  <a:lnTo>
                    <a:pt x="964247" y="259613"/>
                  </a:lnTo>
                  <a:lnTo>
                    <a:pt x="964247" y="607415"/>
                  </a:lnTo>
                  <a:lnTo>
                    <a:pt x="1111059" y="607415"/>
                  </a:lnTo>
                  <a:lnTo>
                    <a:pt x="1111059" y="557733"/>
                  </a:lnTo>
                  <a:close/>
                </a:path>
                <a:path w="2404745" h="1019809">
                  <a:moveTo>
                    <a:pt x="1401572" y="607415"/>
                  </a:moveTo>
                  <a:lnTo>
                    <a:pt x="1388770" y="530402"/>
                  </a:lnTo>
                  <a:lnTo>
                    <a:pt x="1380299" y="479475"/>
                  </a:lnTo>
                  <a:lnTo>
                    <a:pt x="1356118" y="334137"/>
                  </a:lnTo>
                  <a:lnTo>
                    <a:pt x="1343723" y="259613"/>
                  </a:lnTo>
                  <a:lnTo>
                    <a:pt x="1328788" y="259613"/>
                  </a:lnTo>
                  <a:lnTo>
                    <a:pt x="1328788" y="479475"/>
                  </a:lnTo>
                  <a:lnTo>
                    <a:pt x="1286484" y="479475"/>
                  </a:lnTo>
                  <a:lnTo>
                    <a:pt x="1307642" y="334137"/>
                  </a:lnTo>
                  <a:lnTo>
                    <a:pt x="1328788" y="479475"/>
                  </a:lnTo>
                  <a:lnTo>
                    <a:pt x="1328788" y="259613"/>
                  </a:lnTo>
                  <a:lnTo>
                    <a:pt x="1272806" y="259613"/>
                  </a:lnTo>
                  <a:lnTo>
                    <a:pt x="1214945" y="607415"/>
                  </a:lnTo>
                  <a:lnTo>
                    <a:pt x="1267828" y="607415"/>
                  </a:lnTo>
                  <a:lnTo>
                    <a:pt x="1279029" y="530402"/>
                  </a:lnTo>
                  <a:lnTo>
                    <a:pt x="1335633" y="530402"/>
                  </a:lnTo>
                  <a:lnTo>
                    <a:pt x="1348079" y="607415"/>
                  </a:lnTo>
                  <a:lnTo>
                    <a:pt x="1401572" y="607415"/>
                  </a:lnTo>
                  <a:close/>
                </a:path>
                <a:path w="2404745" h="1019809">
                  <a:moveTo>
                    <a:pt x="1670329" y="259613"/>
                  </a:moveTo>
                  <a:lnTo>
                    <a:pt x="1614335" y="259613"/>
                  </a:lnTo>
                  <a:lnTo>
                    <a:pt x="1572653" y="392518"/>
                  </a:lnTo>
                  <a:lnTo>
                    <a:pt x="1531594" y="259613"/>
                  </a:lnTo>
                  <a:lnTo>
                    <a:pt x="1475613" y="259613"/>
                  </a:lnTo>
                  <a:lnTo>
                    <a:pt x="1546529" y="462076"/>
                  </a:lnTo>
                  <a:lnTo>
                    <a:pt x="1546529" y="607415"/>
                  </a:lnTo>
                  <a:lnTo>
                    <a:pt x="1599399" y="607415"/>
                  </a:lnTo>
                  <a:lnTo>
                    <a:pt x="1599399" y="462076"/>
                  </a:lnTo>
                  <a:lnTo>
                    <a:pt x="1623771" y="392518"/>
                  </a:lnTo>
                  <a:lnTo>
                    <a:pt x="1670329" y="259613"/>
                  </a:lnTo>
                  <a:close/>
                </a:path>
                <a:path w="2404745" h="1019809">
                  <a:moveTo>
                    <a:pt x="2404402" y="446557"/>
                  </a:moveTo>
                  <a:lnTo>
                    <a:pt x="2401417" y="397802"/>
                  </a:lnTo>
                  <a:lnTo>
                    <a:pt x="2393391" y="350596"/>
                  </a:lnTo>
                  <a:lnTo>
                    <a:pt x="2380615" y="305193"/>
                  </a:lnTo>
                  <a:lnTo>
                    <a:pt x="2363343" y="261886"/>
                  </a:lnTo>
                  <a:lnTo>
                    <a:pt x="2342184" y="221589"/>
                  </a:lnTo>
                  <a:lnTo>
                    <a:pt x="2342184" y="446557"/>
                  </a:lnTo>
                  <a:lnTo>
                    <a:pt x="2342184" y="449656"/>
                  </a:lnTo>
                  <a:lnTo>
                    <a:pt x="2339162" y="498195"/>
                  </a:lnTo>
                  <a:lnTo>
                    <a:pt x="2330310" y="544957"/>
                  </a:lnTo>
                  <a:lnTo>
                    <a:pt x="2316010" y="589572"/>
                  </a:lnTo>
                  <a:lnTo>
                    <a:pt x="2296630" y="631672"/>
                  </a:lnTo>
                  <a:lnTo>
                    <a:pt x="2272525" y="670902"/>
                  </a:lnTo>
                  <a:lnTo>
                    <a:pt x="2244090" y="706894"/>
                  </a:lnTo>
                  <a:lnTo>
                    <a:pt x="2211654" y="739267"/>
                  </a:lnTo>
                  <a:lnTo>
                    <a:pt x="2175611" y="767664"/>
                  </a:lnTo>
                  <a:lnTo>
                    <a:pt x="2136317" y="791730"/>
                  </a:lnTo>
                  <a:lnTo>
                    <a:pt x="2094141" y="811072"/>
                  </a:lnTo>
                  <a:lnTo>
                    <a:pt x="2049449" y="825347"/>
                  </a:lnTo>
                  <a:lnTo>
                    <a:pt x="2002612" y="834186"/>
                  </a:lnTo>
                  <a:lnTo>
                    <a:pt x="1953996" y="837209"/>
                  </a:lnTo>
                  <a:lnTo>
                    <a:pt x="450392" y="837209"/>
                  </a:lnTo>
                  <a:lnTo>
                    <a:pt x="401777" y="834186"/>
                  </a:lnTo>
                  <a:lnTo>
                    <a:pt x="354939" y="825347"/>
                  </a:lnTo>
                  <a:lnTo>
                    <a:pt x="310248" y="811072"/>
                  </a:lnTo>
                  <a:lnTo>
                    <a:pt x="268071" y="791730"/>
                  </a:lnTo>
                  <a:lnTo>
                    <a:pt x="228777" y="767664"/>
                  </a:lnTo>
                  <a:lnTo>
                    <a:pt x="192735" y="739267"/>
                  </a:lnTo>
                  <a:lnTo>
                    <a:pt x="160312" y="706894"/>
                  </a:lnTo>
                  <a:lnTo>
                    <a:pt x="131864" y="670902"/>
                  </a:lnTo>
                  <a:lnTo>
                    <a:pt x="107759" y="631672"/>
                  </a:lnTo>
                  <a:lnTo>
                    <a:pt x="88379" y="589572"/>
                  </a:lnTo>
                  <a:lnTo>
                    <a:pt x="74079" y="544957"/>
                  </a:lnTo>
                  <a:lnTo>
                    <a:pt x="65239" y="498195"/>
                  </a:lnTo>
                  <a:lnTo>
                    <a:pt x="62204" y="449656"/>
                  </a:lnTo>
                  <a:lnTo>
                    <a:pt x="62255" y="443445"/>
                  </a:lnTo>
                  <a:lnTo>
                    <a:pt x="66370" y="393484"/>
                  </a:lnTo>
                  <a:lnTo>
                    <a:pt x="76860" y="344487"/>
                  </a:lnTo>
                  <a:lnTo>
                    <a:pt x="93459" y="297573"/>
                  </a:lnTo>
                  <a:lnTo>
                    <a:pt x="115976" y="253199"/>
                  </a:lnTo>
                  <a:lnTo>
                    <a:pt x="144195" y="211823"/>
                  </a:lnTo>
                  <a:lnTo>
                    <a:pt x="177914" y="173901"/>
                  </a:lnTo>
                  <a:lnTo>
                    <a:pt x="216242" y="140614"/>
                  </a:lnTo>
                  <a:lnTo>
                    <a:pt x="258089" y="112903"/>
                  </a:lnTo>
                  <a:lnTo>
                    <a:pt x="302958" y="90995"/>
                  </a:lnTo>
                  <a:lnTo>
                    <a:pt x="350240" y="75107"/>
                  </a:lnTo>
                  <a:lnTo>
                    <a:pt x="399605" y="65392"/>
                  </a:lnTo>
                  <a:lnTo>
                    <a:pt x="450392" y="62115"/>
                  </a:lnTo>
                  <a:lnTo>
                    <a:pt x="1954618" y="62115"/>
                  </a:lnTo>
                  <a:lnTo>
                    <a:pt x="2005355" y="65392"/>
                  </a:lnTo>
                  <a:lnTo>
                    <a:pt x="2054733" y="75107"/>
                  </a:lnTo>
                  <a:lnTo>
                    <a:pt x="2102142" y="91071"/>
                  </a:lnTo>
                  <a:lnTo>
                    <a:pt x="2147100" y="113080"/>
                  </a:lnTo>
                  <a:lnTo>
                    <a:pt x="2189137" y="140970"/>
                  </a:lnTo>
                  <a:lnTo>
                    <a:pt x="2227719" y="174523"/>
                  </a:lnTo>
                  <a:lnTo>
                    <a:pt x="2261425" y="212750"/>
                  </a:lnTo>
                  <a:lnTo>
                    <a:pt x="2289606" y="254431"/>
                  </a:lnTo>
                  <a:lnTo>
                    <a:pt x="2312022" y="299123"/>
                  </a:lnTo>
                  <a:lnTo>
                    <a:pt x="2328405" y="346354"/>
                  </a:lnTo>
                  <a:lnTo>
                    <a:pt x="2338552" y="395655"/>
                  </a:lnTo>
                  <a:lnTo>
                    <a:pt x="2342184" y="446557"/>
                  </a:lnTo>
                  <a:lnTo>
                    <a:pt x="2342184" y="221589"/>
                  </a:lnTo>
                  <a:lnTo>
                    <a:pt x="2316403" y="182587"/>
                  </a:lnTo>
                  <a:lnTo>
                    <a:pt x="2287282" y="147142"/>
                  </a:lnTo>
                  <a:lnTo>
                    <a:pt x="2254758" y="114858"/>
                  </a:lnTo>
                  <a:lnTo>
                    <a:pt x="2219096" y="86004"/>
                  </a:lnTo>
                  <a:lnTo>
                    <a:pt x="2182520" y="62115"/>
                  </a:lnTo>
                  <a:lnTo>
                    <a:pt x="2180577" y="60845"/>
                  </a:lnTo>
                  <a:lnTo>
                    <a:pt x="2139480" y="39662"/>
                  </a:lnTo>
                  <a:lnTo>
                    <a:pt x="2096058" y="22720"/>
                  </a:lnTo>
                  <a:lnTo>
                    <a:pt x="2050592" y="10274"/>
                  </a:lnTo>
                  <a:lnTo>
                    <a:pt x="2003361" y="2616"/>
                  </a:lnTo>
                  <a:lnTo>
                    <a:pt x="1954618" y="0"/>
                  </a:lnTo>
                  <a:lnTo>
                    <a:pt x="450392" y="0"/>
                  </a:lnTo>
                  <a:lnTo>
                    <a:pt x="401675" y="2603"/>
                  </a:lnTo>
                  <a:lnTo>
                    <a:pt x="354482" y="10210"/>
                  </a:lnTo>
                  <a:lnTo>
                    <a:pt x="309067" y="22567"/>
                  </a:lnTo>
                  <a:lnTo>
                    <a:pt x="265722" y="39408"/>
                  </a:lnTo>
                  <a:lnTo>
                    <a:pt x="224688" y="60452"/>
                  </a:lnTo>
                  <a:lnTo>
                    <a:pt x="186232" y="85445"/>
                  </a:lnTo>
                  <a:lnTo>
                    <a:pt x="150634" y="114109"/>
                  </a:lnTo>
                  <a:lnTo>
                    <a:pt x="118135" y="146177"/>
                  </a:lnTo>
                  <a:lnTo>
                    <a:pt x="89014" y="181381"/>
                  </a:lnTo>
                  <a:lnTo>
                    <a:pt x="63538" y="219456"/>
                  </a:lnTo>
                  <a:lnTo>
                    <a:pt x="41960" y="260121"/>
                  </a:lnTo>
                  <a:lnTo>
                    <a:pt x="24561" y="303123"/>
                  </a:lnTo>
                  <a:lnTo>
                    <a:pt x="11582" y="348195"/>
                  </a:lnTo>
                  <a:lnTo>
                    <a:pt x="3314" y="395058"/>
                  </a:lnTo>
                  <a:lnTo>
                    <a:pt x="0" y="443445"/>
                  </a:lnTo>
                  <a:lnTo>
                    <a:pt x="101" y="458406"/>
                  </a:lnTo>
                  <a:lnTo>
                    <a:pt x="381" y="466979"/>
                  </a:lnTo>
                  <a:lnTo>
                    <a:pt x="774" y="475424"/>
                  </a:lnTo>
                  <a:lnTo>
                    <a:pt x="1231" y="483819"/>
                  </a:lnTo>
                  <a:lnTo>
                    <a:pt x="0" y="483819"/>
                  </a:lnTo>
                  <a:lnTo>
                    <a:pt x="0" y="569531"/>
                  </a:lnTo>
                  <a:lnTo>
                    <a:pt x="2641" y="618426"/>
                  </a:lnTo>
                  <a:lnTo>
                    <a:pt x="10375" y="665835"/>
                  </a:lnTo>
                  <a:lnTo>
                    <a:pt x="22948" y="711454"/>
                  </a:lnTo>
                  <a:lnTo>
                    <a:pt x="40068" y="755015"/>
                  </a:lnTo>
                  <a:lnTo>
                    <a:pt x="61468" y="796239"/>
                  </a:lnTo>
                  <a:lnTo>
                    <a:pt x="86868" y="834859"/>
                  </a:lnTo>
                  <a:lnTo>
                    <a:pt x="116001" y="870585"/>
                  </a:lnTo>
                  <a:lnTo>
                    <a:pt x="148590" y="903147"/>
                  </a:lnTo>
                  <a:lnTo>
                    <a:pt x="184353" y="932268"/>
                  </a:lnTo>
                  <a:lnTo>
                    <a:pt x="223024" y="957668"/>
                  </a:lnTo>
                  <a:lnTo>
                    <a:pt x="264337" y="979081"/>
                  </a:lnTo>
                  <a:lnTo>
                    <a:pt x="308000" y="996200"/>
                  </a:lnTo>
                  <a:lnTo>
                    <a:pt x="353745" y="1008786"/>
                  </a:lnTo>
                  <a:lnTo>
                    <a:pt x="401294" y="1016533"/>
                  </a:lnTo>
                  <a:lnTo>
                    <a:pt x="450392" y="1019187"/>
                  </a:lnTo>
                  <a:lnTo>
                    <a:pt x="1953996" y="1019187"/>
                  </a:lnTo>
                  <a:lnTo>
                    <a:pt x="2003094" y="1016546"/>
                  </a:lnTo>
                  <a:lnTo>
                    <a:pt x="2050643" y="1008811"/>
                  </a:lnTo>
                  <a:lnTo>
                    <a:pt x="2096389" y="996264"/>
                  </a:lnTo>
                  <a:lnTo>
                    <a:pt x="2140064" y="979170"/>
                  </a:lnTo>
                  <a:lnTo>
                    <a:pt x="2181364" y="957808"/>
                  </a:lnTo>
                  <a:lnTo>
                    <a:pt x="2220036" y="932446"/>
                  </a:lnTo>
                  <a:lnTo>
                    <a:pt x="2255799" y="903363"/>
                  </a:lnTo>
                  <a:lnTo>
                    <a:pt x="2288387" y="870839"/>
                  </a:lnTo>
                  <a:lnTo>
                    <a:pt x="2315819" y="837209"/>
                  </a:lnTo>
                  <a:lnTo>
                    <a:pt x="2317521" y="835126"/>
                  </a:lnTo>
                  <a:lnTo>
                    <a:pt x="2342921" y="796518"/>
                  </a:lnTo>
                  <a:lnTo>
                    <a:pt x="2364321" y="755281"/>
                  </a:lnTo>
                  <a:lnTo>
                    <a:pt x="2381440" y="711682"/>
                  </a:lnTo>
                  <a:lnTo>
                    <a:pt x="2394013" y="666013"/>
                  </a:lnTo>
                  <a:lnTo>
                    <a:pt x="2401760" y="618540"/>
                  </a:lnTo>
                  <a:lnTo>
                    <a:pt x="2404402" y="569531"/>
                  </a:lnTo>
                  <a:lnTo>
                    <a:pt x="2404402" y="483819"/>
                  </a:lnTo>
                  <a:lnTo>
                    <a:pt x="2403157" y="483819"/>
                  </a:lnTo>
                  <a:lnTo>
                    <a:pt x="2403614" y="475424"/>
                  </a:lnTo>
                  <a:lnTo>
                    <a:pt x="2404008" y="466979"/>
                  </a:lnTo>
                  <a:lnTo>
                    <a:pt x="2404287" y="458406"/>
                  </a:lnTo>
                  <a:lnTo>
                    <a:pt x="2404402" y="446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30782" y="12693336"/>
              <a:ext cx="1758314" cy="390525"/>
            </a:xfrm>
            <a:custGeom>
              <a:avLst/>
              <a:gdLst/>
              <a:ahLst/>
              <a:cxnLst/>
              <a:rect l="l" t="t" r="r" b="b"/>
              <a:pathLst>
                <a:path w="1758314" h="390525">
                  <a:moveTo>
                    <a:pt x="1428798" y="390262"/>
                  </a:moveTo>
                  <a:lnTo>
                    <a:pt x="329337" y="390262"/>
                  </a:lnTo>
                  <a:lnTo>
                    <a:pt x="280655" y="386699"/>
                  </a:lnTo>
                  <a:lnTo>
                    <a:pt x="234196" y="376353"/>
                  </a:lnTo>
                  <a:lnTo>
                    <a:pt x="190468" y="359734"/>
                  </a:lnTo>
                  <a:lnTo>
                    <a:pt x="149980" y="337356"/>
                  </a:lnTo>
                  <a:lnTo>
                    <a:pt x="113241" y="309731"/>
                  </a:lnTo>
                  <a:lnTo>
                    <a:pt x="80758" y="277371"/>
                  </a:lnTo>
                  <a:lnTo>
                    <a:pt x="53041" y="240789"/>
                  </a:lnTo>
                  <a:lnTo>
                    <a:pt x="30598" y="200496"/>
                  </a:lnTo>
                  <a:lnTo>
                    <a:pt x="13938" y="157005"/>
                  </a:lnTo>
                  <a:lnTo>
                    <a:pt x="3569" y="110828"/>
                  </a:lnTo>
                  <a:lnTo>
                    <a:pt x="0" y="62478"/>
                  </a:lnTo>
                  <a:lnTo>
                    <a:pt x="0" y="0"/>
                  </a:lnTo>
                  <a:lnTo>
                    <a:pt x="1758136" y="0"/>
                  </a:lnTo>
                  <a:lnTo>
                    <a:pt x="1758136" y="62478"/>
                  </a:lnTo>
                  <a:lnTo>
                    <a:pt x="1754567" y="110930"/>
                  </a:lnTo>
                  <a:lnTo>
                    <a:pt x="1744198" y="157170"/>
                  </a:lnTo>
                  <a:lnTo>
                    <a:pt x="1727537" y="200692"/>
                  </a:lnTo>
                  <a:lnTo>
                    <a:pt x="1705094" y="240989"/>
                  </a:lnTo>
                  <a:lnTo>
                    <a:pt x="1677377" y="277555"/>
                  </a:lnTo>
                  <a:lnTo>
                    <a:pt x="1644895" y="309884"/>
                  </a:lnTo>
                  <a:lnTo>
                    <a:pt x="1608155" y="337471"/>
                  </a:lnTo>
                  <a:lnTo>
                    <a:pt x="1567667" y="359808"/>
                  </a:lnTo>
                  <a:lnTo>
                    <a:pt x="1523940" y="376389"/>
                  </a:lnTo>
                  <a:lnTo>
                    <a:pt x="1477480" y="386709"/>
                  </a:lnTo>
                  <a:lnTo>
                    <a:pt x="1428798" y="390262"/>
                  </a:lnTo>
                  <a:close/>
                </a:path>
              </a:pathLst>
            </a:custGeom>
            <a:solidFill>
              <a:srgbClr val="E98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30782" y="12340651"/>
              <a:ext cx="1758314" cy="655955"/>
            </a:xfrm>
            <a:custGeom>
              <a:avLst/>
              <a:gdLst/>
              <a:ahLst/>
              <a:cxnLst/>
              <a:rect l="l" t="t" r="r" b="b"/>
              <a:pathLst>
                <a:path w="1758314" h="655954">
                  <a:moveTo>
                    <a:pt x="1428798" y="655568"/>
                  </a:moveTo>
                  <a:lnTo>
                    <a:pt x="329337" y="655568"/>
                  </a:lnTo>
                  <a:lnTo>
                    <a:pt x="280655" y="652005"/>
                  </a:lnTo>
                  <a:lnTo>
                    <a:pt x="234196" y="641659"/>
                  </a:lnTo>
                  <a:lnTo>
                    <a:pt x="190468" y="625040"/>
                  </a:lnTo>
                  <a:lnTo>
                    <a:pt x="149980" y="602662"/>
                  </a:lnTo>
                  <a:lnTo>
                    <a:pt x="113241" y="575037"/>
                  </a:lnTo>
                  <a:lnTo>
                    <a:pt x="80758" y="542677"/>
                  </a:lnTo>
                  <a:lnTo>
                    <a:pt x="53041" y="506095"/>
                  </a:lnTo>
                  <a:lnTo>
                    <a:pt x="30598" y="465802"/>
                  </a:lnTo>
                  <a:lnTo>
                    <a:pt x="13938" y="422311"/>
                  </a:lnTo>
                  <a:lnTo>
                    <a:pt x="3569" y="376134"/>
                  </a:lnTo>
                  <a:lnTo>
                    <a:pt x="0" y="327784"/>
                  </a:lnTo>
                  <a:lnTo>
                    <a:pt x="0" y="323256"/>
                  </a:lnTo>
                  <a:lnTo>
                    <a:pt x="4215" y="275420"/>
                  </a:lnTo>
                  <a:lnTo>
                    <a:pt x="15045" y="229785"/>
                  </a:lnTo>
                  <a:lnTo>
                    <a:pt x="32001" y="186848"/>
                  </a:lnTo>
                  <a:lnTo>
                    <a:pt x="54591" y="147106"/>
                  </a:lnTo>
                  <a:lnTo>
                    <a:pt x="82327" y="111053"/>
                  </a:lnTo>
                  <a:lnTo>
                    <a:pt x="114717" y="79187"/>
                  </a:lnTo>
                  <a:lnTo>
                    <a:pt x="151272" y="52002"/>
                  </a:lnTo>
                  <a:lnTo>
                    <a:pt x="191502" y="29995"/>
                  </a:lnTo>
                  <a:lnTo>
                    <a:pt x="234916" y="13661"/>
                  </a:lnTo>
                  <a:lnTo>
                    <a:pt x="281024" y="3498"/>
                  </a:lnTo>
                  <a:lnTo>
                    <a:pt x="329337" y="0"/>
                  </a:lnTo>
                  <a:lnTo>
                    <a:pt x="1429253" y="0"/>
                  </a:lnTo>
                  <a:lnTo>
                    <a:pt x="1477586" y="3520"/>
                  </a:lnTo>
                  <a:lnTo>
                    <a:pt x="1523746" y="13748"/>
                  </a:lnTo>
                  <a:lnTo>
                    <a:pt x="1567227" y="30188"/>
                  </a:lnTo>
                  <a:lnTo>
                    <a:pt x="1607526" y="52339"/>
                  </a:lnTo>
                  <a:lnTo>
                    <a:pt x="1644138" y="79705"/>
                  </a:lnTo>
                  <a:lnTo>
                    <a:pt x="1676559" y="111788"/>
                  </a:lnTo>
                  <a:lnTo>
                    <a:pt x="1704284" y="148089"/>
                  </a:lnTo>
                  <a:lnTo>
                    <a:pt x="1726808" y="188111"/>
                  </a:lnTo>
                  <a:lnTo>
                    <a:pt x="1743628" y="231355"/>
                  </a:lnTo>
                  <a:lnTo>
                    <a:pt x="1754239" y="277324"/>
                  </a:lnTo>
                  <a:lnTo>
                    <a:pt x="1758136" y="325520"/>
                  </a:lnTo>
                  <a:lnTo>
                    <a:pt x="1758136" y="327784"/>
                  </a:lnTo>
                  <a:lnTo>
                    <a:pt x="1754567" y="376236"/>
                  </a:lnTo>
                  <a:lnTo>
                    <a:pt x="1744198" y="422476"/>
                  </a:lnTo>
                  <a:lnTo>
                    <a:pt x="1727537" y="465998"/>
                  </a:lnTo>
                  <a:lnTo>
                    <a:pt x="1705094" y="506295"/>
                  </a:lnTo>
                  <a:lnTo>
                    <a:pt x="1677377" y="542861"/>
                  </a:lnTo>
                  <a:lnTo>
                    <a:pt x="1644895" y="575190"/>
                  </a:lnTo>
                  <a:lnTo>
                    <a:pt x="1608155" y="602777"/>
                  </a:lnTo>
                  <a:lnTo>
                    <a:pt x="1567667" y="625114"/>
                  </a:lnTo>
                  <a:lnTo>
                    <a:pt x="1523940" y="641695"/>
                  </a:lnTo>
                  <a:lnTo>
                    <a:pt x="1477480" y="652016"/>
                  </a:lnTo>
                  <a:lnTo>
                    <a:pt x="1428798" y="655568"/>
                  </a:lnTo>
                  <a:close/>
                </a:path>
              </a:pathLst>
            </a:custGeom>
            <a:solidFill>
              <a:srgbClr val="FBD1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680210" y="12526275"/>
              <a:ext cx="912494" cy="260985"/>
            </a:xfrm>
            <a:custGeom>
              <a:avLst/>
              <a:gdLst/>
              <a:ahLst/>
              <a:cxnLst/>
              <a:rect l="l" t="t" r="r" b="b"/>
              <a:pathLst>
                <a:path w="912494" h="260984">
                  <a:moveTo>
                    <a:pt x="64139" y="256704"/>
                  </a:moveTo>
                  <a:lnTo>
                    <a:pt x="0" y="256704"/>
                  </a:lnTo>
                  <a:lnTo>
                    <a:pt x="0" y="3169"/>
                  </a:lnTo>
                  <a:lnTo>
                    <a:pt x="60954" y="3169"/>
                  </a:lnTo>
                  <a:lnTo>
                    <a:pt x="105078" y="19467"/>
                  </a:lnTo>
                  <a:lnTo>
                    <a:pt x="117538" y="39388"/>
                  </a:lnTo>
                  <a:lnTo>
                    <a:pt x="38665" y="39388"/>
                  </a:lnTo>
                  <a:lnTo>
                    <a:pt x="38665" y="108205"/>
                  </a:lnTo>
                  <a:lnTo>
                    <a:pt x="113416" y="108205"/>
                  </a:lnTo>
                  <a:lnTo>
                    <a:pt x="106869" y="117012"/>
                  </a:lnTo>
                  <a:lnTo>
                    <a:pt x="95526" y="125409"/>
                  </a:lnTo>
                  <a:lnTo>
                    <a:pt x="102264" y="129215"/>
                  </a:lnTo>
                  <a:lnTo>
                    <a:pt x="108149" y="133784"/>
                  </a:lnTo>
                  <a:lnTo>
                    <a:pt x="113181" y="139033"/>
                  </a:lnTo>
                  <a:lnTo>
                    <a:pt x="117036" y="144424"/>
                  </a:lnTo>
                  <a:lnTo>
                    <a:pt x="38665" y="144424"/>
                  </a:lnTo>
                  <a:lnTo>
                    <a:pt x="38665" y="220484"/>
                  </a:lnTo>
                  <a:lnTo>
                    <a:pt x="120768" y="220484"/>
                  </a:lnTo>
                  <a:lnTo>
                    <a:pt x="120544" y="221333"/>
                  </a:lnTo>
                  <a:lnTo>
                    <a:pt x="89100" y="252629"/>
                  </a:lnTo>
                  <a:lnTo>
                    <a:pt x="77366" y="255685"/>
                  </a:lnTo>
                  <a:lnTo>
                    <a:pt x="64139" y="256704"/>
                  </a:lnTo>
                  <a:close/>
                </a:path>
                <a:path w="912494" h="260984">
                  <a:moveTo>
                    <a:pt x="113416" y="108205"/>
                  </a:moveTo>
                  <a:lnTo>
                    <a:pt x="65048" y="108205"/>
                  </a:lnTo>
                  <a:lnTo>
                    <a:pt x="71872" y="105941"/>
                  </a:lnTo>
                  <a:lnTo>
                    <a:pt x="80969" y="96886"/>
                  </a:lnTo>
                  <a:lnTo>
                    <a:pt x="83244" y="90095"/>
                  </a:lnTo>
                  <a:lnTo>
                    <a:pt x="83244" y="55234"/>
                  </a:lnTo>
                  <a:lnTo>
                    <a:pt x="80969" y="49801"/>
                  </a:lnTo>
                  <a:lnTo>
                    <a:pt x="72781" y="41652"/>
                  </a:lnTo>
                  <a:lnTo>
                    <a:pt x="66868" y="39388"/>
                  </a:lnTo>
                  <a:lnTo>
                    <a:pt x="117538" y="39388"/>
                  </a:lnTo>
                  <a:lnTo>
                    <a:pt x="120431" y="50409"/>
                  </a:lnTo>
                  <a:lnTo>
                    <a:pt x="121454" y="63383"/>
                  </a:lnTo>
                  <a:lnTo>
                    <a:pt x="121454" y="76965"/>
                  </a:lnTo>
                  <a:lnTo>
                    <a:pt x="119834" y="92748"/>
                  </a:lnTo>
                  <a:lnTo>
                    <a:pt x="114972" y="106111"/>
                  </a:lnTo>
                  <a:lnTo>
                    <a:pt x="113416" y="108205"/>
                  </a:lnTo>
                  <a:close/>
                </a:path>
                <a:path w="912494" h="260984">
                  <a:moveTo>
                    <a:pt x="120768" y="220484"/>
                  </a:moveTo>
                  <a:lnTo>
                    <a:pt x="70507" y="220484"/>
                  </a:lnTo>
                  <a:lnTo>
                    <a:pt x="75966" y="218221"/>
                  </a:lnTo>
                  <a:lnTo>
                    <a:pt x="84154" y="210071"/>
                  </a:lnTo>
                  <a:lnTo>
                    <a:pt x="86428" y="204186"/>
                  </a:lnTo>
                  <a:lnTo>
                    <a:pt x="86428" y="162533"/>
                  </a:lnTo>
                  <a:lnTo>
                    <a:pt x="84154" y="155742"/>
                  </a:lnTo>
                  <a:lnTo>
                    <a:pt x="75056" y="146688"/>
                  </a:lnTo>
                  <a:lnTo>
                    <a:pt x="68232" y="144424"/>
                  </a:lnTo>
                  <a:lnTo>
                    <a:pt x="117036" y="144424"/>
                  </a:lnTo>
                  <a:lnTo>
                    <a:pt x="124638" y="175663"/>
                  </a:lnTo>
                  <a:lnTo>
                    <a:pt x="124638" y="196489"/>
                  </a:lnTo>
                  <a:lnTo>
                    <a:pt x="123615" y="209654"/>
                  </a:lnTo>
                  <a:lnTo>
                    <a:pt x="120768" y="220484"/>
                  </a:lnTo>
                  <a:close/>
                </a:path>
                <a:path w="912494" h="260984">
                  <a:moveTo>
                    <a:pt x="232447" y="256704"/>
                  </a:moveTo>
                  <a:lnTo>
                    <a:pt x="193781" y="256704"/>
                  </a:lnTo>
                  <a:lnTo>
                    <a:pt x="236086" y="3169"/>
                  </a:lnTo>
                  <a:lnTo>
                    <a:pt x="287488" y="3169"/>
                  </a:lnTo>
                  <a:lnTo>
                    <a:pt x="296629" y="57950"/>
                  </a:lnTo>
                  <a:lnTo>
                    <a:pt x="261559" y="57950"/>
                  </a:lnTo>
                  <a:lnTo>
                    <a:pt x="246093" y="163892"/>
                  </a:lnTo>
                  <a:lnTo>
                    <a:pt x="314306" y="163892"/>
                  </a:lnTo>
                  <a:lnTo>
                    <a:pt x="320425" y="200564"/>
                  </a:lnTo>
                  <a:lnTo>
                    <a:pt x="240634" y="200564"/>
                  </a:lnTo>
                  <a:lnTo>
                    <a:pt x="232447" y="256704"/>
                  </a:lnTo>
                  <a:close/>
                </a:path>
                <a:path w="912494" h="260984">
                  <a:moveTo>
                    <a:pt x="314306" y="163892"/>
                  </a:moveTo>
                  <a:lnTo>
                    <a:pt x="277025" y="163892"/>
                  </a:lnTo>
                  <a:lnTo>
                    <a:pt x="261559" y="57950"/>
                  </a:lnTo>
                  <a:lnTo>
                    <a:pt x="296629" y="57950"/>
                  </a:lnTo>
                  <a:lnTo>
                    <a:pt x="314306" y="163892"/>
                  </a:lnTo>
                  <a:close/>
                </a:path>
                <a:path w="912494" h="260984">
                  <a:moveTo>
                    <a:pt x="329792" y="256704"/>
                  </a:moveTo>
                  <a:lnTo>
                    <a:pt x="290672" y="256704"/>
                  </a:lnTo>
                  <a:lnTo>
                    <a:pt x="282029" y="200564"/>
                  </a:lnTo>
                  <a:lnTo>
                    <a:pt x="320425" y="200564"/>
                  </a:lnTo>
                  <a:lnTo>
                    <a:pt x="329792" y="256704"/>
                  </a:lnTo>
                  <a:close/>
                </a:path>
                <a:path w="912494" h="260984">
                  <a:moveTo>
                    <a:pt x="463529" y="260778"/>
                  </a:moveTo>
                  <a:lnTo>
                    <a:pt x="419860" y="244027"/>
                  </a:lnTo>
                  <a:lnTo>
                    <a:pt x="403029" y="200564"/>
                  </a:lnTo>
                  <a:lnTo>
                    <a:pt x="403029" y="60214"/>
                  </a:lnTo>
                  <a:lnTo>
                    <a:pt x="419860" y="16751"/>
                  </a:lnTo>
                  <a:lnTo>
                    <a:pt x="463529" y="0"/>
                  </a:lnTo>
                  <a:lnTo>
                    <a:pt x="476237" y="1025"/>
                  </a:lnTo>
                  <a:lnTo>
                    <a:pt x="514625" y="25834"/>
                  </a:lnTo>
                  <a:lnTo>
                    <a:pt x="520032" y="36672"/>
                  </a:lnTo>
                  <a:lnTo>
                    <a:pt x="457615" y="36672"/>
                  </a:lnTo>
                  <a:lnTo>
                    <a:pt x="452157" y="38935"/>
                  </a:lnTo>
                  <a:lnTo>
                    <a:pt x="448063" y="43010"/>
                  </a:lnTo>
                  <a:lnTo>
                    <a:pt x="443957" y="47566"/>
                  </a:lnTo>
                  <a:lnTo>
                    <a:pt x="441694" y="52970"/>
                  </a:lnTo>
                  <a:lnTo>
                    <a:pt x="441694" y="207808"/>
                  </a:lnTo>
                  <a:lnTo>
                    <a:pt x="443969" y="213693"/>
                  </a:lnTo>
                  <a:lnTo>
                    <a:pt x="448063" y="217768"/>
                  </a:lnTo>
                  <a:lnTo>
                    <a:pt x="452157" y="222295"/>
                  </a:lnTo>
                  <a:lnTo>
                    <a:pt x="457615" y="224106"/>
                  </a:lnTo>
                  <a:lnTo>
                    <a:pt x="520032" y="224106"/>
                  </a:lnTo>
                  <a:lnTo>
                    <a:pt x="519878" y="224672"/>
                  </a:lnTo>
                  <a:lnTo>
                    <a:pt x="487752" y="256647"/>
                  </a:lnTo>
                  <a:lnTo>
                    <a:pt x="476237" y="259752"/>
                  </a:lnTo>
                  <a:lnTo>
                    <a:pt x="463529" y="260778"/>
                  </a:lnTo>
                  <a:close/>
                </a:path>
                <a:path w="912494" h="260984">
                  <a:moveTo>
                    <a:pt x="524029" y="90095"/>
                  </a:moveTo>
                  <a:lnTo>
                    <a:pt x="486273" y="90095"/>
                  </a:lnTo>
                  <a:lnTo>
                    <a:pt x="486273" y="52970"/>
                  </a:lnTo>
                  <a:lnTo>
                    <a:pt x="483999" y="47085"/>
                  </a:lnTo>
                  <a:lnTo>
                    <a:pt x="479905" y="43010"/>
                  </a:lnTo>
                  <a:lnTo>
                    <a:pt x="475811" y="38482"/>
                  </a:lnTo>
                  <a:lnTo>
                    <a:pt x="470352" y="36672"/>
                  </a:lnTo>
                  <a:lnTo>
                    <a:pt x="520032" y="36672"/>
                  </a:lnTo>
                  <a:lnTo>
                    <a:pt x="522998" y="47566"/>
                  </a:lnTo>
                  <a:lnTo>
                    <a:pt x="524029" y="60214"/>
                  </a:lnTo>
                  <a:lnTo>
                    <a:pt x="524029" y="90095"/>
                  </a:lnTo>
                  <a:close/>
                </a:path>
                <a:path w="912494" h="260984">
                  <a:moveTo>
                    <a:pt x="520032" y="224106"/>
                  </a:moveTo>
                  <a:lnTo>
                    <a:pt x="470352" y="224106"/>
                  </a:lnTo>
                  <a:lnTo>
                    <a:pt x="475811" y="221842"/>
                  </a:lnTo>
                  <a:lnTo>
                    <a:pt x="479905" y="217768"/>
                  </a:lnTo>
                  <a:lnTo>
                    <a:pt x="484011" y="213212"/>
                  </a:lnTo>
                  <a:lnTo>
                    <a:pt x="486273" y="207808"/>
                  </a:lnTo>
                  <a:lnTo>
                    <a:pt x="486273" y="164344"/>
                  </a:lnTo>
                  <a:lnTo>
                    <a:pt x="524029" y="164344"/>
                  </a:lnTo>
                  <a:lnTo>
                    <a:pt x="524029" y="200564"/>
                  </a:lnTo>
                  <a:lnTo>
                    <a:pt x="522991" y="213240"/>
                  </a:lnTo>
                  <a:lnTo>
                    <a:pt x="520032" y="224106"/>
                  </a:lnTo>
                  <a:close/>
                </a:path>
                <a:path w="912494" h="260984">
                  <a:moveTo>
                    <a:pt x="645484" y="257156"/>
                  </a:moveTo>
                  <a:lnTo>
                    <a:pt x="606818" y="257156"/>
                  </a:lnTo>
                  <a:lnTo>
                    <a:pt x="606818" y="3621"/>
                  </a:lnTo>
                  <a:lnTo>
                    <a:pt x="645484" y="3621"/>
                  </a:lnTo>
                  <a:lnTo>
                    <a:pt x="645484" y="106394"/>
                  </a:lnTo>
                  <a:lnTo>
                    <a:pt x="686196" y="106394"/>
                  </a:lnTo>
                  <a:lnTo>
                    <a:pt x="683694" y="111374"/>
                  </a:lnTo>
                  <a:lnTo>
                    <a:pt x="700149" y="152573"/>
                  </a:lnTo>
                  <a:lnTo>
                    <a:pt x="660040" y="152573"/>
                  </a:lnTo>
                  <a:lnTo>
                    <a:pt x="645484" y="180643"/>
                  </a:lnTo>
                  <a:lnTo>
                    <a:pt x="645484" y="257156"/>
                  </a:lnTo>
                  <a:close/>
                </a:path>
                <a:path w="912494" h="260984">
                  <a:moveTo>
                    <a:pt x="686196" y="106394"/>
                  </a:moveTo>
                  <a:lnTo>
                    <a:pt x="645484" y="106394"/>
                  </a:lnTo>
                  <a:lnTo>
                    <a:pt x="696431" y="3621"/>
                  </a:lnTo>
                  <a:lnTo>
                    <a:pt x="737826" y="3621"/>
                  </a:lnTo>
                  <a:lnTo>
                    <a:pt x="686196" y="106394"/>
                  </a:lnTo>
                  <a:close/>
                </a:path>
                <a:path w="912494" h="260984">
                  <a:moveTo>
                    <a:pt x="741919" y="257156"/>
                  </a:moveTo>
                  <a:lnTo>
                    <a:pt x="700525" y="257156"/>
                  </a:lnTo>
                  <a:lnTo>
                    <a:pt x="660040" y="152573"/>
                  </a:lnTo>
                  <a:lnTo>
                    <a:pt x="700149" y="152573"/>
                  </a:lnTo>
                  <a:lnTo>
                    <a:pt x="741919" y="257156"/>
                  </a:lnTo>
                  <a:close/>
                </a:path>
                <a:path w="912494" h="260984">
                  <a:moveTo>
                    <a:pt x="912047" y="216862"/>
                  </a:moveTo>
                  <a:lnTo>
                    <a:pt x="807423" y="129936"/>
                  </a:lnTo>
                  <a:lnTo>
                    <a:pt x="912047" y="43010"/>
                  </a:lnTo>
                  <a:lnTo>
                    <a:pt x="912047" y="216862"/>
                  </a:lnTo>
                  <a:close/>
                </a:path>
              </a:pathLst>
            </a:custGeom>
            <a:solidFill>
              <a:srgbClr val="1F12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45899" y="16576488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Action Button: Blank 102">
            <a:hlinkClick r:id="rId8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4431E883-F771-4434-90E6-AABB735345BC}"/>
              </a:ext>
            </a:extLst>
          </p:cNvPr>
          <p:cNvSpPr/>
          <p:nvPr/>
        </p:nvSpPr>
        <p:spPr>
          <a:xfrm>
            <a:off x="135254" y="170897"/>
            <a:ext cx="796354" cy="678733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Action Button: Blank 103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7A4FD85F-F83B-4055-B4AA-4F704B9BC002}"/>
              </a:ext>
            </a:extLst>
          </p:cNvPr>
          <p:cNvSpPr/>
          <p:nvPr/>
        </p:nvSpPr>
        <p:spPr>
          <a:xfrm>
            <a:off x="1328331" y="12308869"/>
            <a:ext cx="1649803" cy="687737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Action Button: Blank 104">
            <a:hlinkClick r:id="rId10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F71F2142-C9AE-4D9D-8407-3AED8A5D6013}"/>
              </a:ext>
            </a:extLst>
          </p:cNvPr>
          <p:cNvSpPr/>
          <p:nvPr/>
        </p:nvSpPr>
        <p:spPr>
          <a:xfrm>
            <a:off x="533431" y="16671090"/>
            <a:ext cx="1243004" cy="115125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6" name="Online Media 105" title="SUMBER ENERGI (MATAHARI, AIR, ANGIN)">
            <a:hlinkClick r:id="" action="ppaction://media"/>
            <a:extLst>
              <a:ext uri="{FF2B5EF4-FFF2-40B4-BE49-F238E27FC236}">
                <a16:creationId xmlns:a16="http://schemas.microsoft.com/office/drawing/2014/main" id="{BCC6FE93-1357-4F32-8A86-886A06F825B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1407162" y="4749808"/>
            <a:ext cx="7378526" cy="5726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5" name="object 5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4" name="object 14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3" name="object 23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39" name="object 39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81851" y="135255"/>
            <a:ext cx="9932035" cy="18152745"/>
            <a:chOff x="181851" y="135255"/>
            <a:chExt cx="9932035" cy="18152745"/>
          </a:xfrm>
        </p:grpSpPr>
        <p:sp>
          <p:nvSpPr>
            <p:cNvPr id="47" name="object 47"/>
            <p:cNvSpPr/>
            <p:nvPr/>
          </p:nvSpPr>
          <p:spPr>
            <a:xfrm>
              <a:off x="181851" y="18253408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13223" y="13991484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3223" y="13995471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29269" y="13964002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7905" y="13923082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25816" y="14521816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747256" y="14521816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27780" y="14450901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56655" y="14493311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6655" y="14493311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25088" y="14415201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74307" y="16968977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74307" y="16968977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04712" y="17027175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5"/>
                  </a:lnTo>
                  <a:lnTo>
                    <a:pt x="0" y="1120251"/>
                  </a:lnTo>
                  <a:lnTo>
                    <a:pt x="48615" y="112025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61846" y="1636336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11710" y="1636336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03167" y="16459256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57297" y="16459256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57297" y="16459256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15054" y="16459256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15054" y="16459256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86466" y="1719894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65528" y="1719894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2763" y="17016747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32124" y="17074945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90397" y="16411135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0170" y="16411135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31614" y="1650713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81989" y="1650714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43596" y="16507143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1608" y="1650714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815020" y="17246712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93985" y="17246712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28742" y="135255"/>
              <a:ext cx="9085098" cy="145568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4000218" y="673135"/>
            <a:ext cx="362487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5" dirty="0">
                <a:solidFill>
                  <a:srgbClr val="000000"/>
                </a:solidFill>
                <a:latin typeface="Verdana"/>
                <a:cs typeface="Verdana"/>
              </a:rPr>
              <a:t>Matahari</a:t>
            </a:r>
            <a:endParaRPr sz="5000" b="1" dirty="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51665" y="2132582"/>
            <a:ext cx="55270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5185" algn="l"/>
                <a:tab pos="3955415" algn="l"/>
              </a:tabLst>
            </a:pPr>
            <a:r>
              <a:rPr sz="3100" b="1" spc="-160" dirty="0">
                <a:latin typeface="Verdana"/>
                <a:cs typeface="Verdana"/>
              </a:rPr>
              <a:t>Matahari	</a:t>
            </a:r>
            <a:r>
              <a:rPr sz="3100" b="1" spc="-125" dirty="0">
                <a:latin typeface="Verdana"/>
                <a:cs typeface="Verdana"/>
              </a:rPr>
              <a:t>disebut	</a:t>
            </a:r>
            <a:r>
              <a:rPr sz="3100" b="1" spc="-175" dirty="0">
                <a:latin typeface="Verdana"/>
                <a:cs typeface="Verdana"/>
              </a:rPr>
              <a:t>sebagai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451665" y="2675507"/>
            <a:ext cx="582866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2745" algn="l"/>
                <a:tab pos="3413760" algn="l"/>
                <a:tab pos="4530725" algn="l"/>
              </a:tabLst>
            </a:pPr>
            <a:r>
              <a:rPr sz="3100" b="1" spc="-170" dirty="0">
                <a:latin typeface="Verdana"/>
                <a:cs typeface="Verdana"/>
              </a:rPr>
              <a:t>energi	</a:t>
            </a:r>
            <a:r>
              <a:rPr sz="3100" b="1" spc="-180" dirty="0">
                <a:latin typeface="Verdana"/>
                <a:cs typeface="Verdana"/>
              </a:rPr>
              <a:t>cahaya	</a:t>
            </a:r>
            <a:r>
              <a:rPr sz="3100" b="1" spc="-130" dirty="0">
                <a:latin typeface="Verdana"/>
                <a:cs typeface="Verdana"/>
              </a:rPr>
              <a:t>dan	</a:t>
            </a:r>
            <a:r>
              <a:rPr sz="3100" b="1" spc="-170" dirty="0">
                <a:latin typeface="Verdana"/>
                <a:cs typeface="Verdana"/>
              </a:rPr>
              <a:t>energi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260132" y="2062059"/>
            <a:ext cx="157480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marR="5080" indent="-340995">
              <a:lnSpc>
                <a:spcPct val="114900"/>
              </a:lnSpc>
              <a:spcBef>
                <a:spcPts val="100"/>
              </a:spcBef>
            </a:pP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175" dirty="0">
                <a:latin typeface="Verdana"/>
                <a:cs typeface="Verdana"/>
              </a:rPr>
              <a:t>r  </a:t>
            </a:r>
            <a:r>
              <a:rPr sz="3100" b="1" spc="-50" dirty="0">
                <a:latin typeface="Verdana"/>
                <a:cs typeface="Verdana"/>
              </a:rPr>
              <a:t>p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50" dirty="0">
                <a:latin typeface="Verdana"/>
                <a:cs typeface="Verdana"/>
              </a:rPr>
              <a:t>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51665" y="3147909"/>
            <a:ext cx="388747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1644650" algn="l"/>
                <a:tab pos="2193290" algn="l"/>
              </a:tabLst>
            </a:pP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225" dirty="0">
                <a:latin typeface="Verdana"/>
                <a:cs typeface="Verdana"/>
              </a:rPr>
              <a:t>r</a:t>
            </a:r>
            <a:r>
              <a:rPr sz="3100" b="1" spc="-370" dirty="0">
                <a:latin typeface="Verdana"/>
                <a:cs typeface="Verdana"/>
              </a:rPr>
              <a:t>.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125" dirty="0">
                <a:latin typeface="Verdana"/>
                <a:cs typeface="Verdana"/>
              </a:rPr>
              <a:t>M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254" dirty="0">
                <a:latin typeface="Verdana"/>
                <a:cs typeface="Verdana"/>
              </a:rPr>
              <a:t>s</a:t>
            </a:r>
            <a:r>
              <a:rPr sz="3100" b="1" spc="-100" dirty="0">
                <a:latin typeface="Verdana"/>
                <a:cs typeface="Verdana"/>
              </a:rPr>
              <a:t>i</a:t>
            </a:r>
            <a:r>
              <a:rPr sz="3100" b="1" spc="-145" dirty="0">
                <a:latin typeface="Verdana"/>
                <a:cs typeface="Verdana"/>
              </a:rPr>
              <a:t>a  </a:t>
            </a:r>
            <a:r>
              <a:rPr sz="3100" b="1" spc="-170" dirty="0">
                <a:latin typeface="Verdana"/>
                <a:cs typeface="Verdana"/>
              </a:rPr>
              <a:t>energi	</a:t>
            </a:r>
            <a:r>
              <a:rPr sz="3100" b="1" spc="-180" dirty="0">
                <a:latin typeface="Verdana"/>
                <a:cs typeface="Verdana"/>
              </a:rPr>
              <a:t>matahari.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373853" y="3147909"/>
            <a:ext cx="346075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14900"/>
              </a:lnSpc>
              <a:spcBef>
                <a:spcPts val="100"/>
              </a:spcBef>
              <a:tabLst>
                <a:tab pos="2569210" algn="l"/>
              </a:tabLst>
            </a:pP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200" dirty="0">
                <a:latin typeface="Verdana"/>
                <a:cs typeface="Verdana"/>
              </a:rPr>
              <a:t>e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30" dirty="0">
                <a:latin typeface="Verdana"/>
                <a:cs typeface="Verdana"/>
              </a:rPr>
              <a:t>n</a:t>
            </a:r>
            <a:r>
              <a:rPr sz="3100" b="1" spc="-120" dirty="0">
                <a:latin typeface="Verdana"/>
                <a:cs typeface="Verdana"/>
              </a:rPr>
              <a:t>f</a:t>
            </a:r>
            <a:r>
              <a:rPr sz="3100" b="1" spc="-220" dirty="0">
                <a:latin typeface="Verdana"/>
                <a:cs typeface="Verdana"/>
              </a:rPr>
              <a:t>aa</a:t>
            </a:r>
            <a:r>
              <a:rPr sz="3100" b="1" spc="-70" dirty="0">
                <a:latin typeface="Verdana"/>
                <a:cs typeface="Verdana"/>
              </a:rPr>
              <a:t>t</a:t>
            </a:r>
            <a:r>
              <a:rPr sz="3100" b="1" spc="-135" dirty="0">
                <a:latin typeface="Verdana"/>
                <a:cs typeface="Verdana"/>
              </a:rPr>
              <a:t>k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80" dirty="0">
                <a:latin typeface="Verdana"/>
                <a:cs typeface="Verdana"/>
              </a:rPr>
              <a:t>n  </a:t>
            </a:r>
            <a:r>
              <a:rPr sz="3100" b="1" spc="-225" dirty="0">
                <a:latin typeface="Verdana"/>
                <a:cs typeface="Verdana"/>
              </a:rPr>
              <a:t>T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75" dirty="0">
                <a:latin typeface="Verdana"/>
                <a:cs typeface="Verdana"/>
              </a:rPr>
              <a:t>m</a:t>
            </a:r>
            <a:r>
              <a:rPr sz="3100" b="1" spc="-50" dirty="0">
                <a:latin typeface="Verdana"/>
                <a:cs typeface="Verdana"/>
              </a:rPr>
              <a:t>b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114" dirty="0">
                <a:latin typeface="Verdana"/>
                <a:cs typeface="Verdana"/>
              </a:rPr>
              <a:t>h</a:t>
            </a:r>
            <a:r>
              <a:rPr sz="3100" b="1" spc="-220" dirty="0">
                <a:latin typeface="Verdana"/>
                <a:cs typeface="Verdana"/>
              </a:rPr>
              <a:t>a</a:t>
            </a:r>
            <a:r>
              <a:rPr sz="3100" b="1" spc="-125" dirty="0">
                <a:latin typeface="Verdana"/>
                <a:cs typeface="Verdana"/>
              </a:rPr>
              <a:t>n</a:t>
            </a:r>
            <a:r>
              <a:rPr sz="3100" b="1" dirty="0">
                <a:latin typeface="Verdana"/>
                <a:cs typeface="Verdana"/>
              </a:rPr>
              <a:t>	</a:t>
            </a:r>
            <a:r>
              <a:rPr sz="3100" b="1" spc="-260" dirty="0">
                <a:latin typeface="Verdana"/>
                <a:cs typeface="Verdana"/>
              </a:rPr>
              <a:t>j</a:t>
            </a:r>
            <a:r>
              <a:rPr sz="3100" b="1" spc="-160" dirty="0">
                <a:latin typeface="Verdana"/>
                <a:cs typeface="Verdana"/>
              </a:rPr>
              <a:t>u</a:t>
            </a:r>
            <a:r>
              <a:rPr sz="3100" b="1" spc="-170" dirty="0">
                <a:latin typeface="Verdana"/>
                <a:cs typeface="Verdana"/>
              </a:rPr>
              <a:t>g</a:t>
            </a:r>
            <a:r>
              <a:rPr sz="3100" b="1" spc="-215" dirty="0">
                <a:latin typeface="Verdana"/>
                <a:cs typeface="Verdana"/>
              </a:rPr>
              <a:t>a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51665" y="4233759"/>
            <a:ext cx="7383145" cy="762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00"/>
              </a:lnSpc>
              <a:spcBef>
                <a:spcPts val="100"/>
              </a:spcBef>
            </a:pPr>
            <a:r>
              <a:rPr sz="3100" b="1" spc="-150" dirty="0">
                <a:latin typeface="Verdana"/>
                <a:cs typeface="Verdana"/>
              </a:rPr>
              <a:t>memanfaatkan </a:t>
            </a:r>
            <a:r>
              <a:rPr sz="3100" b="1" spc="-180" dirty="0">
                <a:latin typeface="Verdana"/>
                <a:cs typeface="Verdana"/>
              </a:rPr>
              <a:t>cahaya </a:t>
            </a:r>
            <a:r>
              <a:rPr sz="3100" b="1" spc="-155" dirty="0">
                <a:latin typeface="Verdana"/>
                <a:cs typeface="Verdana"/>
              </a:rPr>
              <a:t>matahari  </a:t>
            </a:r>
            <a:r>
              <a:rPr sz="3100" b="1" spc="-130" dirty="0">
                <a:latin typeface="Verdana"/>
                <a:cs typeface="Verdana"/>
              </a:rPr>
              <a:t>untuk </a:t>
            </a:r>
            <a:r>
              <a:rPr sz="3100" b="1" spc="-170" dirty="0">
                <a:latin typeface="Verdana"/>
                <a:cs typeface="Verdana"/>
              </a:rPr>
              <a:t>berfotosintesis. </a:t>
            </a:r>
            <a:r>
              <a:rPr sz="3100" b="1" spc="-160" dirty="0">
                <a:latin typeface="Verdana"/>
                <a:cs typeface="Verdana"/>
              </a:rPr>
              <a:t>Fotosintesis  </a:t>
            </a:r>
            <a:r>
              <a:rPr sz="3100" b="1" spc="-145" dirty="0">
                <a:latin typeface="Verdana"/>
                <a:cs typeface="Verdana"/>
              </a:rPr>
              <a:t>adalah </a:t>
            </a:r>
            <a:r>
              <a:rPr sz="3100" b="1" spc="-190" dirty="0">
                <a:latin typeface="Verdana"/>
                <a:cs typeface="Verdana"/>
              </a:rPr>
              <a:t>proses </a:t>
            </a:r>
            <a:r>
              <a:rPr sz="3100" b="1" spc="-130" dirty="0">
                <a:latin typeface="Verdana"/>
                <a:cs typeface="Verdana"/>
              </a:rPr>
              <a:t>pembuatan </a:t>
            </a:r>
            <a:r>
              <a:rPr sz="3100" b="1" spc="-160" dirty="0">
                <a:latin typeface="Verdana"/>
                <a:cs typeface="Verdana"/>
              </a:rPr>
              <a:t>makanan  </a:t>
            </a:r>
            <a:r>
              <a:rPr sz="3100" b="1" spc="-120" dirty="0">
                <a:latin typeface="Verdana"/>
                <a:cs typeface="Verdana"/>
              </a:rPr>
              <a:t>tumbuhan </a:t>
            </a:r>
            <a:r>
              <a:rPr sz="3100" b="1" spc="-135" dirty="0">
                <a:latin typeface="Verdana"/>
                <a:cs typeface="Verdana"/>
              </a:rPr>
              <a:t>pada </a:t>
            </a:r>
            <a:r>
              <a:rPr sz="3100" b="1" spc="-185" dirty="0">
                <a:latin typeface="Verdana"/>
                <a:cs typeface="Verdana"/>
              </a:rPr>
              <a:t>daun. </a:t>
            </a:r>
            <a:r>
              <a:rPr sz="3100" b="1" spc="-145" dirty="0">
                <a:latin typeface="Verdana"/>
                <a:cs typeface="Verdana"/>
              </a:rPr>
              <a:t>Energi </a:t>
            </a:r>
            <a:r>
              <a:rPr sz="3100" b="1" spc="-175" dirty="0">
                <a:latin typeface="Verdana"/>
                <a:cs typeface="Verdana"/>
              </a:rPr>
              <a:t>panas  </a:t>
            </a:r>
            <a:r>
              <a:rPr sz="3100" b="1" spc="-155" dirty="0">
                <a:latin typeface="Verdana"/>
                <a:cs typeface="Verdana"/>
              </a:rPr>
              <a:t>matahari </a:t>
            </a:r>
            <a:r>
              <a:rPr sz="3100" b="1" spc="-120" dirty="0">
                <a:latin typeface="Verdana"/>
                <a:cs typeface="Verdana"/>
              </a:rPr>
              <a:t>dapat </a:t>
            </a:r>
            <a:r>
              <a:rPr sz="3100" b="1" spc="-140" dirty="0">
                <a:latin typeface="Verdana"/>
                <a:cs typeface="Verdana"/>
              </a:rPr>
              <a:t>dimanfaatkan</a:t>
            </a:r>
            <a:r>
              <a:rPr sz="3100" b="1" spc="-780" dirty="0">
                <a:latin typeface="Verdana"/>
                <a:cs typeface="Verdana"/>
              </a:rPr>
              <a:t> </a:t>
            </a:r>
            <a:r>
              <a:rPr sz="3100" b="1" spc="-130" dirty="0">
                <a:latin typeface="Verdana"/>
                <a:cs typeface="Verdana"/>
              </a:rPr>
              <a:t>untuk  </a:t>
            </a:r>
            <a:r>
              <a:rPr sz="3100" b="1" spc="-165" dirty="0">
                <a:latin typeface="Verdana"/>
                <a:cs typeface="Verdana"/>
              </a:rPr>
              <a:t>menjemur </a:t>
            </a:r>
            <a:r>
              <a:rPr sz="3100" b="1" spc="-180" dirty="0">
                <a:latin typeface="Verdana"/>
                <a:cs typeface="Verdana"/>
              </a:rPr>
              <a:t>pakaian. </a:t>
            </a:r>
            <a:r>
              <a:rPr sz="3100" b="1" spc="-155" dirty="0">
                <a:latin typeface="Verdana"/>
                <a:cs typeface="Verdana"/>
              </a:rPr>
              <a:t>Selain </a:t>
            </a:r>
            <a:r>
              <a:rPr sz="3100" b="1" spc="-110" dirty="0">
                <a:latin typeface="Verdana"/>
                <a:cs typeface="Verdana"/>
              </a:rPr>
              <a:t>itu </a:t>
            </a:r>
            <a:r>
              <a:rPr sz="3100" b="1" spc="-200" dirty="0">
                <a:latin typeface="Verdana"/>
                <a:cs typeface="Verdana"/>
              </a:rPr>
              <a:t>juga  </a:t>
            </a:r>
            <a:r>
              <a:rPr sz="3100" b="1" spc="-155" dirty="0">
                <a:latin typeface="Verdana"/>
                <a:cs typeface="Verdana"/>
              </a:rPr>
              <a:t>mengeringkan </a:t>
            </a:r>
            <a:r>
              <a:rPr sz="3100" b="1" spc="-145" dirty="0">
                <a:latin typeface="Verdana"/>
                <a:cs typeface="Verdana"/>
              </a:rPr>
              <a:t>bahan </a:t>
            </a:r>
            <a:r>
              <a:rPr sz="3100" b="1" spc="-160" dirty="0">
                <a:latin typeface="Verdana"/>
                <a:cs typeface="Verdana"/>
              </a:rPr>
              <a:t>makanan </a:t>
            </a:r>
            <a:r>
              <a:rPr sz="3100" b="1" spc="-130" dirty="0">
                <a:latin typeface="Verdana"/>
                <a:cs typeface="Verdana"/>
              </a:rPr>
              <a:t>dan  </a:t>
            </a:r>
            <a:r>
              <a:rPr sz="3100" b="1" spc="-165" dirty="0">
                <a:latin typeface="Verdana"/>
                <a:cs typeface="Verdana"/>
              </a:rPr>
              <a:t>pemanas </a:t>
            </a:r>
            <a:r>
              <a:rPr sz="3100" b="1" spc="-200" dirty="0">
                <a:latin typeface="Verdana"/>
                <a:cs typeface="Verdana"/>
              </a:rPr>
              <a:t>ruangan. </a:t>
            </a:r>
            <a:r>
              <a:rPr sz="3100" b="1" spc="-145" dirty="0">
                <a:latin typeface="Verdana"/>
                <a:cs typeface="Verdana"/>
              </a:rPr>
              <a:t>Energi </a:t>
            </a:r>
            <a:r>
              <a:rPr sz="3100" b="1" spc="-155" dirty="0">
                <a:latin typeface="Verdana"/>
                <a:cs typeface="Verdana"/>
              </a:rPr>
              <a:t>matahari  </a:t>
            </a:r>
            <a:r>
              <a:rPr sz="3100" b="1" spc="-200" dirty="0">
                <a:latin typeface="Verdana"/>
                <a:cs typeface="Verdana"/>
              </a:rPr>
              <a:t>juga </a:t>
            </a:r>
            <a:r>
              <a:rPr sz="3100" b="1" spc="-120" dirty="0">
                <a:latin typeface="Verdana"/>
                <a:cs typeface="Verdana"/>
              </a:rPr>
              <a:t>dapat </a:t>
            </a:r>
            <a:r>
              <a:rPr sz="3100" b="1" spc="-114" dirty="0">
                <a:latin typeface="Verdana"/>
                <a:cs typeface="Verdana"/>
              </a:rPr>
              <a:t>diubah </a:t>
            </a:r>
            <a:r>
              <a:rPr sz="3100" b="1" spc="-145" dirty="0">
                <a:latin typeface="Verdana"/>
                <a:cs typeface="Verdana"/>
              </a:rPr>
              <a:t>menjadi </a:t>
            </a:r>
            <a:r>
              <a:rPr sz="3100" b="1" spc="-170" dirty="0">
                <a:latin typeface="Verdana"/>
                <a:cs typeface="Verdana"/>
              </a:rPr>
              <a:t>energi  </a:t>
            </a:r>
            <a:r>
              <a:rPr sz="3100" b="1" spc="-135" dirty="0">
                <a:latin typeface="Verdana"/>
                <a:cs typeface="Verdana"/>
              </a:rPr>
              <a:t>listrik </a:t>
            </a:r>
            <a:r>
              <a:rPr sz="3100" b="1" spc="-125" dirty="0">
                <a:latin typeface="Verdana"/>
                <a:cs typeface="Verdana"/>
              </a:rPr>
              <a:t>melalui </a:t>
            </a:r>
            <a:r>
              <a:rPr sz="3100" b="1" spc="-135" dirty="0">
                <a:latin typeface="Verdana"/>
                <a:cs typeface="Verdana"/>
              </a:rPr>
              <a:t>panel </a:t>
            </a:r>
            <a:r>
              <a:rPr sz="3100" b="1" spc="-245" dirty="0">
                <a:latin typeface="Verdana"/>
                <a:cs typeface="Verdana"/>
              </a:rPr>
              <a:t>surya. </a:t>
            </a:r>
            <a:r>
              <a:rPr sz="3100" b="1" spc="-215" dirty="0">
                <a:latin typeface="Verdana"/>
                <a:cs typeface="Verdana"/>
              </a:rPr>
              <a:t>PLTS  </a:t>
            </a:r>
            <a:r>
              <a:rPr sz="3100" b="1" spc="-150" dirty="0">
                <a:latin typeface="Verdana"/>
                <a:cs typeface="Verdana"/>
              </a:rPr>
              <a:t>Likupang </a:t>
            </a:r>
            <a:r>
              <a:rPr sz="3100" b="1" spc="-155" dirty="0">
                <a:latin typeface="Verdana"/>
                <a:cs typeface="Verdana"/>
              </a:rPr>
              <a:t>merupakan </a:t>
            </a:r>
            <a:r>
              <a:rPr sz="3100" b="1" spc="-215" dirty="0">
                <a:latin typeface="Verdana"/>
                <a:cs typeface="Verdana"/>
              </a:rPr>
              <a:t>PLTS </a:t>
            </a:r>
            <a:r>
              <a:rPr sz="3100" b="1" spc="-180" dirty="0">
                <a:latin typeface="Verdana"/>
                <a:cs typeface="Verdana"/>
              </a:rPr>
              <a:t>terbesar  </a:t>
            </a:r>
            <a:r>
              <a:rPr sz="3100" b="1" spc="-75" dirty="0">
                <a:latin typeface="Verdana"/>
                <a:cs typeface="Verdana"/>
              </a:rPr>
              <a:t>di </a:t>
            </a:r>
            <a:r>
              <a:rPr sz="3100" b="1" spc="-215" dirty="0">
                <a:latin typeface="Verdana"/>
                <a:cs typeface="Verdana"/>
              </a:rPr>
              <a:t>Indonesia </a:t>
            </a:r>
            <a:r>
              <a:rPr sz="3100" b="1" spc="-185" dirty="0">
                <a:latin typeface="Verdana"/>
                <a:cs typeface="Verdana"/>
              </a:rPr>
              <a:t>yang </a:t>
            </a:r>
            <a:r>
              <a:rPr sz="3100" b="1" spc="-150" dirty="0">
                <a:latin typeface="Verdana"/>
                <a:cs typeface="Verdana"/>
              </a:rPr>
              <a:t>terletak </a:t>
            </a:r>
            <a:r>
              <a:rPr sz="3100" b="1" spc="-75" dirty="0">
                <a:latin typeface="Verdana"/>
                <a:cs typeface="Verdana"/>
              </a:rPr>
              <a:t>di  </a:t>
            </a:r>
            <a:r>
              <a:rPr sz="3100" b="1" spc="-145" dirty="0">
                <a:latin typeface="Verdana"/>
                <a:cs typeface="Verdana"/>
              </a:rPr>
              <a:t>Kecamatan </a:t>
            </a:r>
            <a:r>
              <a:rPr sz="3100" b="1" spc="-150" dirty="0">
                <a:latin typeface="Verdana"/>
                <a:cs typeface="Verdana"/>
              </a:rPr>
              <a:t>Likupang </a:t>
            </a:r>
            <a:r>
              <a:rPr sz="3100" b="1" spc="-195" dirty="0">
                <a:latin typeface="Verdana"/>
                <a:cs typeface="Verdana"/>
              </a:rPr>
              <a:t>Timur,  </a:t>
            </a:r>
            <a:r>
              <a:rPr sz="3100" b="1" spc="-170" dirty="0">
                <a:latin typeface="Verdana"/>
                <a:cs typeface="Verdana"/>
              </a:rPr>
              <a:t>Minahasa </a:t>
            </a:r>
            <a:r>
              <a:rPr sz="3100" b="1" spc="-215" dirty="0">
                <a:latin typeface="Verdana"/>
                <a:cs typeface="Verdana"/>
              </a:rPr>
              <a:t>Utara, </a:t>
            </a:r>
            <a:r>
              <a:rPr sz="3100" b="1" spc="-170" dirty="0">
                <a:latin typeface="Verdana"/>
                <a:cs typeface="Verdana"/>
              </a:rPr>
              <a:t>Sulawesi</a:t>
            </a:r>
            <a:r>
              <a:rPr sz="3100" b="1" spc="-655" dirty="0">
                <a:latin typeface="Verdana"/>
                <a:cs typeface="Verdana"/>
              </a:rPr>
              <a:t> </a:t>
            </a:r>
            <a:r>
              <a:rPr sz="3100" b="1" spc="-215" dirty="0">
                <a:latin typeface="Verdana"/>
                <a:cs typeface="Verdana"/>
              </a:rPr>
              <a:t>Utara.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45899" y="16576487"/>
            <a:ext cx="1362075" cy="1362075"/>
            <a:chOff x="345899" y="16576487"/>
            <a:chExt cx="1362075" cy="1362075"/>
          </a:xfrm>
        </p:grpSpPr>
        <p:sp>
          <p:nvSpPr>
            <p:cNvPr id="100" name="object 100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6235" y="16801885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Action Button: Blank 101">
            <a:hlinkClick r:id="" action="ppaction://hlinkshowjump?jump=nextslide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98EBCF9A-734C-448D-8F5E-06BF2B286F0D}"/>
              </a:ext>
            </a:extLst>
          </p:cNvPr>
          <p:cNvSpPr/>
          <p:nvPr/>
        </p:nvSpPr>
        <p:spPr>
          <a:xfrm>
            <a:off x="6797217" y="12167456"/>
            <a:ext cx="1927896" cy="70050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3" name="Action Button: Blank 102">
            <a:hlinkClick r:id="rId8" action="ppaction://hlinksldjump" highlightClick="1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18A2AA5-5A8A-4A2F-8142-7CCC05BC4272}"/>
              </a:ext>
            </a:extLst>
          </p:cNvPr>
          <p:cNvSpPr/>
          <p:nvPr/>
        </p:nvSpPr>
        <p:spPr>
          <a:xfrm>
            <a:off x="443199" y="16596065"/>
            <a:ext cx="1272473" cy="117511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6" name="object 6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5" name="object 15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4" name="object 24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40" name="object 40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81851" y="135255"/>
            <a:ext cx="9932035" cy="18152745"/>
            <a:chOff x="181851" y="135255"/>
            <a:chExt cx="9932035" cy="18152745"/>
          </a:xfrm>
        </p:grpSpPr>
        <p:sp>
          <p:nvSpPr>
            <p:cNvPr id="48" name="object 48"/>
            <p:cNvSpPr/>
            <p:nvPr/>
          </p:nvSpPr>
          <p:spPr>
            <a:xfrm>
              <a:off x="181851" y="18253408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3223" y="13991484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13223" y="13995471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29269" y="13964002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7905" y="13923082"/>
              <a:ext cx="204887" cy="2048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25816" y="14521816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47256" y="14521816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27780" y="14450901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6655" y="14493311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56655" y="14493311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25088" y="14415201"/>
              <a:ext cx="205597" cy="2056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74307" y="16968977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74307" y="16968977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04712" y="17027175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5"/>
                  </a:lnTo>
                  <a:lnTo>
                    <a:pt x="0" y="1120251"/>
                  </a:lnTo>
                  <a:lnTo>
                    <a:pt x="48615" y="112025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61846" y="1636336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611710" y="1636336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03167" y="16459256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57297" y="16459256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57297" y="16459256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15054" y="16459256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415054" y="16459256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86466" y="1719894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65528" y="1719894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2763" y="17016747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2124" y="17074945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0397" y="16411135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40170" y="16411135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31614" y="1650713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81989" y="1650714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43596" y="16507143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1608" y="1650714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15020" y="17246712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3985" y="17246712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28742" y="135255"/>
              <a:ext cx="9085098" cy="145568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6235" y="16801884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944388" y="3481721"/>
            <a:ext cx="639826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15" dirty="0">
                <a:latin typeface="Verdana"/>
                <a:cs typeface="Verdana"/>
              </a:rPr>
              <a:t>Video </a:t>
            </a:r>
            <a:r>
              <a:rPr sz="4000" b="1" spc="-110" dirty="0">
                <a:latin typeface="Verdana"/>
                <a:cs typeface="Verdana"/>
              </a:rPr>
              <a:t>Kegunaan</a:t>
            </a:r>
            <a:r>
              <a:rPr sz="4000" b="1" spc="-855" dirty="0">
                <a:latin typeface="Verdana"/>
                <a:cs typeface="Verdana"/>
              </a:rPr>
              <a:t> </a:t>
            </a:r>
            <a:r>
              <a:rPr sz="4000" b="1" spc="20" dirty="0">
                <a:latin typeface="Verdana"/>
                <a:cs typeface="Verdana"/>
              </a:rPr>
              <a:t>Matahari</a:t>
            </a:r>
            <a:endParaRPr sz="4000" b="1" dirty="0">
              <a:latin typeface="Verdana"/>
              <a:cs typeface="Verdana"/>
            </a:endParaRPr>
          </a:p>
        </p:txBody>
      </p:sp>
      <p:sp>
        <p:nvSpPr>
          <p:cNvPr id="97" name="Action Button: Blank 96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A299FEA-EE7A-40B5-A34F-3F3C471B7B55}"/>
              </a:ext>
            </a:extLst>
          </p:cNvPr>
          <p:cNvSpPr/>
          <p:nvPr/>
        </p:nvSpPr>
        <p:spPr>
          <a:xfrm>
            <a:off x="1028742" y="12420600"/>
            <a:ext cx="1949393" cy="693221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Action Button: Blank 97">
            <a:hlinkClick r:id="" action="ppaction://hlinkshowjump?jump=next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699A1A0F-D6DD-49D3-BB74-18706D939D6F}"/>
              </a:ext>
            </a:extLst>
          </p:cNvPr>
          <p:cNvSpPr/>
          <p:nvPr/>
        </p:nvSpPr>
        <p:spPr>
          <a:xfrm>
            <a:off x="6686664" y="12478821"/>
            <a:ext cx="2076090" cy="434819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Action Button: Blank 98">
            <a:hlinkClick r:id="rId9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731D1A83-16D3-4BB7-AD57-C935185CA665}"/>
              </a:ext>
            </a:extLst>
          </p:cNvPr>
          <p:cNvSpPr/>
          <p:nvPr/>
        </p:nvSpPr>
        <p:spPr>
          <a:xfrm>
            <a:off x="443199" y="16708889"/>
            <a:ext cx="1223165" cy="1164214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Action Button: Blank 99">
            <a:hlinkClick r:id="rId10" action="ppaction://hlinksldjump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A243531-118F-4EA9-B561-19CCB01DC77D}"/>
              </a:ext>
            </a:extLst>
          </p:cNvPr>
          <p:cNvSpPr/>
          <p:nvPr/>
        </p:nvSpPr>
        <p:spPr>
          <a:xfrm>
            <a:off x="181851" y="135255"/>
            <a:ext cx="803032" cy="714375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1" name="Online Media 100" title="Manfaat Energi Matahari untuk Manusia, Hewan, dan Tumbuhan - Fakta Menarik">
            <a:hlinkClick r:id="" action="ppaction://media"/>
            <a:extLst>
              <a:ext uri="{FF2B5EF4-FFF2-40B4-BE49-F238E27FC236}">
                <a16:creationId xmlns:a16="http://schemas.microsoft.com/office/drawing/2014/main" id="{4CE7ABD9-99CC-4B06-A156-ED18419C68C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1370404" y="5288872"/>
            <a:ext cx="7546191" cy="50382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close/>
              </a:path>
            </a:pathLst>
          </a:custGeom>
          <a:solidFill>
            <a:srgbClr val="B0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254" y="13525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5" y="714371"/>
                </a:moveTo>
                <a:lnTo>
                  <a:pt x="308806" y="711103"/>
                </a:lnTo>
                <a:lnTo>
                  <a:pt x="262378" y="701583"/>
                </a:lnTo>
                <a:lnTo>
                  <a:pt x="218331" y="686243"/>
                </a:lnTo>
                <a:lnTo>
                  <a:pt x="177095" y="665511"/>
                </a:lnTo>
                <a:lnTo>
                  <a:pt x="139100" y="639819"/>
                </a:lnTo>
                <a:lnTo>
                  <a:pt x="104776" y="609595"/>
                </a:lnTo>
                <a:lnTo>
                  <a:pt x="74552" y="575271"/>
                </a:lnTo>
                <a:lnTo>
                  <a:pt x="48860" y="537276"/>
                </a:lnTo>
                <a:lnTo>
                  <a:pt x="28128" y="496040"/>
                </a:lnTo>
                <a:lnTo>
                  <a:pt x="12788" y="451993"/>
                </a:lnTo>
                <a:lnTo>
                  <a:pt x="3268" y="405565"/>
                </a:lnTo>
                <a:lnTo>
                  <a:pt x="0" y="357185"/>
                </a:lnTo>
                <a:lnTo>
                  <a:pt x="3268" y="308806"/>
                </a:lnTo>
                <a:lnTo>
                  <a:pt x="12788" y="262378"/>
                </a:lnTo>
                <a:lnTo>
                  <a:pt x="28128" y="218331"/>
                </a:lnTo>
                <a:lnTo>
                  <a:pt x="48860" y="177095"/>
                </a:lnTo>
                <a:lnTo>
                  <a:pt x="74552" y="139100"/>
                </a:lnTo>
                <a:lnTo>
                  <a:pt x="104776" y="104776"/>
                </a:lnTo>
                <a:lnTo>
                  <a:pt x="139100" y="74552"/>
                </a:lnTo>
                <a:lnTo>
                  <a:pt x="177095" y="48860"/>
                </a:lnTo>
                <a:lnTo>
                  <a:pt x="218331" y="28128"/>
                </a:lnTo>
                <a:lnTo>
                  <a:pt x="262378" y="12788"/>
                </a:lnTo>
                <a:lnTo>
                  <a:pt x="308806" y="3268"/>
                </a:lnTo>
                <a:lnTo>
                  <a:pt x="357185" y="0"/>
                </a:lnTo>
                <a:lnTo>
                  <a:pt x="405565" y="3268"/>
                </a:lnTo>
                <a:lnTo>
                  <a:pt x="451993" y="12788"/>
                </a:lnTo>
                <a:lnTo>
                  <a:pt x="496040" y="28128"/>
                </a:lnTo>
                <a:lnTo>
                  <a:pt x="537276" y="48860"/>
                </a:lnTo>
                <a:lnTo>
                  <a:pt x="570664" y="71437"/>
                </a:lnTo>
                <a:lnTo>
                  <a:pt x="357185" y="71437"/>
                </a:lnTo>
                <a:lnTo>
                  <a:pt x="310733" y="75165"/>
                </a:lnTo>
                <a:lnTo>
                  <a:pt x="266704" y="85964"/>
                </a:lnTo>
                <a:lnTo>
                  <a:pt x="225681" y="103252"/>
                </a:lnTo>
                <a:lnTo>
                  <a:pt x="188243" y="126448"/>
                </a:lnTo>
                <a:lnTo>
                  <a:pt x="154972" y="154972"/>
                </a:lnTo>
                <a:lnTo>
                  <a:pt x="126448" y="188243"/>
                </a:lnTo>
                <a:lnTo>
                  <a:pt x="103252" y="225681"/>
                </a:lnTo>
                <a:lnTo>
                  <a:pt x="85964" y="266704"/>
                </a:lnTo>
                <a:lnTo>
                  <a:pt x="75165" y="310733"/>
                </a:lnTo>
                <a:lnTo>
                  <a:pt x="71437" y="357186"/>
                </a:lnTo>
                <a:lnTo>
                  <a:pt x="75165" y="403638"/>
                </a:lnTo>
                <a:lnTo>
                  <a:pt x="85964" y="447666"/>
                </a:lnTo>
                <a:lnTo>
                  <a:pt x="103252" y="488690"/>
                </a:lnTo>
                <a:lnTo>
                  <a:pt x="126448" y="526127"/>
                </a:lnTo>
                <a:lnTo>
                  <a:pt x="154972" y="559399"/>
                </a:lnTo>
                <a:lnTo>
                  <a:pt x="188243" y="587923"/>
                </a:lnTo>
                <a:lnTo>
                  <a:pt x="225681" y="611119"/>
                </a:lnTo>
                <a:lnTo>
                  <a:pt x="266704" y="628407"/>
                </a:lnTo>
                <a:lnTo>
                  <a:pt x="310733" y="639206"/>
                </a:lnTo>
                <a:lnTo>
                  <a:pt x="357185" y="642934"/>
                </a:lnTo>
                <a:lnTo>
                  <a:pt x="570664" y="642934"/>
                </a:lnTo>
                <a:lnTo>
                  <a:pt x="537276" y="665511"/>
                </a:lnTo>
                <a:lnTo>
                  <a:pt x="496040" y="686243"/>
                </a:lnTo>
                <a:lnTo>
                  <a:pt x="451993" y="701583"/>
                </a:lnTo>
                <a:lnTo>
                  <a:pt x="405565" y="711103"/>
                </a:lnTo>
                <a:lnTo>
                  <a:pt x="357185" y="714371"/>
                </a:lnTo>
                <a:close/>
              </a:path>
              <a:path w="714375" h="714375">
                <a:moveTo>
                  <a:pt x="570664" y="642934"/>
                </a:moveTo>
                <a:lnTo>
                  <a:pt x="357185" y="642934"/>
                </a:lnTo>
                <a:lnTo>
                  <a:pt x="403638" y="639206"/>
                </a:lnTo>
                <a:lnTo>
                  <a:pt x="447666" y="628407"/>
                </a:lnTo>
                <a:lnTo>
                  <a:pt x="488690" y="611119"/>
                </a:lnTo>
                <a:lnTo>
                  <a:pt x="526127" y="587923"/>
                </a:lnTo>
                <a:lnTo>
                  <a:pt x="559399" y="559399"/>
                </a:lnTo>
                <a:lnTo>
                  <a:pt x="587923" y="526127"/>
                </a:lnTo>
                <a:lnTo>
                  <a:pt x="611119" y="488690"/>
                </a:lnTo>
                <a:lnTo>
                  <a:pt x="628407" y="447666"/>
                </a:lnTo>
                <a:lnTo>
                  <a:pt x="639206" y="403638"/>
                </a:lnTo>
                <a:lnTo>
                  <a:pt x="642934" y="357185"/>
                </a:lnTo>
                <a:lnTo>
                  <a:pt x="639206" y="310733"/>
                </a:lnTo>
                <a:lnTo>
                  <a:pt x="628407" y="266704"/>
                </a:lnTo>
                <a:lnTo>
                  <a:pt x="611119" y="225681"/>
                </a:lnTo>
                <a:lnTo>
                  <a:pt x="587923" y="188243"/>
                </a:lnTo>
                <a:lnTo>
                  <a:pt x="559399" y="154972"/>
                </a:lnTo>
                <a:lnTo>
                  <a:pt x="526127" y="126448"/>
                </a:lnTo>
                <a:lnTo>
                  <a:pt x="488690" y="103252"/>
                </a:lnTo>
                <a:lnTo>
                  <a:pt x="447666" y="85964"/>
                </a:lnTo>
                <a:lnTo>
                  <a:pt x="403638" y="75165"/>
                </a:lnTo>
                <a:lnTo>
                  <a:pt x="357185" y="71437"/>
                </a:lnTo>
                <a:lnTo>
                  <a:pt x="570664" y="71437"/>
                </a:lnTo>
                <a:lnTo>
                  <a:pt x="609595" y="104776"/>
                </a:lnTo>
                <a:lnTo>
                  <a:pt x="639819" y="139100"/>
                </a:lnTo>
                <a:lnTo>
                  <a:pt x="665511" y="177095"/>
                </a:lnTo>
                <a:lnTo>
                  <a:pt x="686243" y="218331"/>
                </a:lnTo>
                <a:lnTo>
                  <a:pt x="701583" y="262378"/>
                </a:lnTo>
                <a:lnTo>
                  <a:pt x="711103" y="308806"/>
                </a:lnTo>
                <a:lnTo>
                  <a:pt x="714371" y="357186"/>
                </a:lnTo>
                <a:lnTo>
                  <a:pt x="711103" y="405565"/>
                </a:lnTo>
                <a:lnTo>
                  <a:pt x="701583" y="451993"/>
                </a:lnTo>
                <a:lnTo>
                  <a:pt x="686243" y="496040"/>
                </a:lnTo>
                <a:lnTo>
                  <a:pt x="665511" y="537276"/>
                </a:lnTo>
                <a:lnTo>
                  <a:pt x="639819" y="575271"/>
                </a:lnTo>
                <a:lnTo>
                  <a:pt x="609595" y="609595"/>
                </a:lnTo>
                <a:lnTo>
                  <a:pt x="575271" y="639819"/>
                </a:lnTo>
                <a:lnTo>
                  <a:pt x="570664" y="642934"/>
                </a:lnTo>
                <a:close/>
              </a:path>
              <a:path w="714375" h="714375">
                <a:moveTo>
                  <a:pt x="357186" y="535541"/>
                </a:moveTo>
                <a:lnTo>
                  <a:pt x="311821" y="529754"/>
                </a:lnTo>
                <a:lnTo>
                  <a:pt x="268912" y="512393"/>
                </a:lnTo>
                <a:lnTo>
                  <a:pt x="230915" y="483458"/>
                </a:lnTo>
                <a:lnTo>
                  <a:pt x="201979" y="445460"/>
                </a:lnTo>
                <a:lnTo>
                  <a:pt x="184618" y="402551"/>
                </a:lnTo>
                <a:lnTo>
                  <a:pt x="178831" y="357185"/>
                </a:lnTo>
                <a:lnTo>
                  <a:pt x="184618" y="311821"/>
                </a:lnTo>
                <a:lnTo>
                  <a:pt x="201979" y="268912"/>
                </a:lnTo>
                <a:lnTo>
                  <a:pt x="230915" y="230915"/>
                </a:lnTo>
                <a:lnTo>
                  <a:pt x="289903" y="191837"/>
                </a:lnTo>
                <a:lnTo>
                  <a:pt x="357185" y="178802"/>
                </a:lnTo>
                <a:lnTo>
                  <a:pt x="391346" y="182062"/>
                </a:lnTo>
                <a:lnTo>
                  <a:pt x="424467" y="191837"/>
                </a:lnTo>
                <a:lnTo>
                  <a:pt x="455516" y="208123"/>
                </a:lnTo>
                <a:lnTo>
                  <a:pt x="483458" y="230915"/>
                </a:lnTo>
                <a:lnTo>
                  <a:pt x="464554" y="249818"/>
                </a:lnTo>
                <a:lnTo>
                  <a:pt x="357186" y="249818"/>
                </a:lnTo>
                <a:lnTo>
                  <a:pt x="316951" y="257719"/>
                </a:lnTo>
                <a:lnTo>
                  <a:pt x="281423" y="281423"/>
                </a:lnTo>
                <a:lnTo>
                  <a:pt x="257719" y="316951"/>
                </a:lnTo>
                <a:lnTo>
                  <a:pt x="249818" y="357186"/>
                </a:lnTo>
                <a:lnTo>
                  <a:pt x="257719" y="397420"/>
                </a:lnTo>
                <a:lnTo>
                  <a:pt x="281423" y="432948"/>
                </a:lnTo>
                <a:lnTo>
                  <a:pt x="316951" y="456652"/>
                </a:lnTo>
                <a:lnTo>
                  <a:pt x="357186" y="464554"/>
                </a:lnTo>
                <a:lnTo>
                  <a:pt x="464554" y="464554"/>
                </a:lnTo>
                <a:lnTo>
                  <a:pt x="483458" y="483458"/>
                </a:lnTo>
                <a:lnTo>
                  <a:pt x="445460" y="512393"/>
                </a:lnTo>
                <a:lnTo>
                  <a:pt x="402551" y="529754"/>
                </a:lnTo>
                <a:lnTo>
                  <a:pt x="357186" y="535541"/>
                </a:lnTo>
                <a:close/>
              </a:path>
              <a:path w="714375" h="714375">
                <a:moveTo>
                  <a:pt x="432948" y="281423"/>
                </a:moveTo>
                <a:lnTo>
                  <a:pt x="397420" y="257719"/>
                </a:lnTo>
                <a:lnTo>
                  <a:pt x="357186" y="249818"/>
                </a:lnTo>
                <a:lnTo>
                  <a:pt x="464554" y="249818"/>
                </a:lnTo>
                <a:lnTo>
                  <a:pt x="432948" y="281423"/>
                </a:lnTo>
                <a:close/>
              </a:path>
              <a:path w="714375" h="714375">
                <a:moveTo>
                  <a:pt x="464554" y="464554"/>
                </a:moveTo>
                <a:lnTo>
                  <a:pt x="357186" y="464554"/>
                </a:lnTo>
                <a:lnTo>
                  <a:pt x="397420" y="456652"/>
                </a:lnTo>
                <a:lnTo>
                  <a:pt x="432948" y="432948"/>
                </a:lnTo>
                <a:lnTo>
                  <a:pt x="464554" y="464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5410" y="17952098"/>
            <a:ext cx="247650" cy="335915"/>
          </a:xfrm>
          <a:custGeom>
            <a:avLst/>
            <a:gdLst/>
            <a:ahLst/>
            <a:cxnLst/>
            <a:rect l="l" t="t" r="r" b="b"/>
            <a:pathLst>
              <a:path w="247650" h="335915">
                <a:moveTo>
                  <a:pt x="0" y="335902"/>
                </a:moveTo>
                <a:lnTo>
                  <a:pt x="247393" y="335902"/>
                </a:lnTo>
                <a:lnTo>
                  <a:pt x="247393" y="0"/>
                </a:lnTo>
                <a:lnTo>
                  <a:pt x="0" y="0"/>
                </a:lnTo>
                <a:lnTo>
                  <a:pt x="0" y="335902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00477" y="15478210"/>
            <a:ext cx="1677670" cy="2473960"/>
            <a:chOff x="1200477" y="15478210"/>
            <a:chExt cx="1677670" cy="2473960"/>
          </a:xfrm>
        </p:grpSpPr>
        <p:sp>
          <p:nvSpPr>
            <p:cNvPr id="6" name="object 6"/>
            <p:cNvSpPr/>
            <p:nvPr/>
          </p:nvSpPr>
          <p:spPr>
            <a:xfrm>
              <a:off x="1915410" y="17598785"/>
              <a:ext cx="247650" cy="212725"/>
            </a:xfrm>
            <a:custGeom>
              <a:avLst/>
              <a:gdLst/>
              <a:ahLst/>
              <a:cxnLst/>
              <a:rect l="l" t="t" r="r" b="b"/>
              <a:pathLst>
                <a:path w="247650" h="212725">
                  <a:moveTo>
                    <a:pt x="0" y="212181"/>
                  </a:moveTo>
                  <a:lnTo>
                    <a:pt x="247393" y="212181"/>
                  </a:lnTo>
                  <a:lnTo>
                    <a:pt x="247393" y="0"/>
                  </a:lnTo>
                  <a:lnTo>
                    <a:pt x="0" y="0"/>
                  </a:lnTo>
                  <a:lnTo>
                    <a:pt x="0" y="21218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5410" y="17810967"/>
              <a:ext cx="247650" cy="141605"/>
            </a:xfrm>
            <a:custGeom>
              <a:avLst/>
              <a:gdLst/>
              <a:ahLst/>
              <a:cxnLst/>
              <a:rect l="l" t="t" r="r" b="b"/>
              <a:pathLst>
                <a:path w="247650" h="141605">
                  <a:moveTo>
                    <a:pt x="247393" y="141130"/>
                  </a:moveTo>
                  <a:lnTo>
                    <a:pt x="0" y="141130"/>
                  </a:lnTo>
                  <a:lnTo>
                    <a:pt x="0" y="0"/>
                  </a:lnTo>
                  <a:lnTo>
                    <a:pt x="247393" y="0"/>
                  </a:lnTo>
                  <a:lnTo>
                    <a:pt x="247393" y="141130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0477" y="17053472"/>
              <a:ext cx="1677670" cy="779145"/>
            </a:xfrm>
            <a:custGeom>
              <a:avLst/>
              <a:gdLst/>
              <a:ahLst/>
              <a:cxnLst/>
              <a:rect l="l" t="t" r="r" b="b"/>
              <a:pathLst>
                <a:path w="1677670" h="779144">
                  <a:moveTo>
                    <a:pt x="1677364" y="779049"/>
                  </a:moveTo>
                  <a:lnTo>
                    <a:pt x="0" y="779049"/>
                  </a:lnTo>
                  <a:lnTo>
                    <a:pt x="475640" y="0"/>
                  </a:lnTo>
                  <a:lnTo>
                    <a:pt x="1201731" y="0"/>
                  </a:lnTo>
                  <a:lnTo>
                    <a:pt x="1677364" y="77904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8332" y="16708889"/>
              <a:ext cx="1421765" cy="660400"/>
            </a:xfrm>
            <a:custGeom>
              <a:avLst/>
              <a:gdLst/>
              <a:ahLst/>
              <a:cxnLst/>
              <a:rect l="l" t="t" r="r" b="b"/>
              <a:pathLst>
                <a:path w="1421764" h="660400">
                  <a:moveTo>
                    <a:pt x="1421658" y="660227"/>
                  </a:moveTo>
                  <a:lnTo>
                    <a:pt x="0" y="660227"/>
                  </a:lnTo>
                  <a:lnTo>
                    <a:pt x="403134" y="0"/>
                  </a:lnTo>
                  <a:lnTo>
                    <a:pt x="1018517" y="0"/>
                  </a:lnTo>
                  <a:lnTo>
                    <a:pt x="1421658" y="66022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0718" y="16348410"/>
              <a:ext cx="1196975" cy="556260"/>
            </a:xfrm>
            <a:custGeom>
              <a:avLst/>
              <a:gdLst/>
              <a:ahLst/>
              <a:cxnLst/>
              <a:rect l="l" t="t" r="r" b="b"/>
              <a:pathLst>
                <a:path w="1196975" h="556259">
                  <a:moveTo>
                    <a:pt x="1196775" y="555713"/>
                  </a:moveTo>
                  <a:lnTo>
                    <a:pt x="0" y="555713"/>
                  </a:lnTo>
                  <a:lnTo>
                    <a:pt x="339470" y="0"/>
                  </a:lnTo>
                  <a:lnTo>
                    <a:pt x="857426" y="0"/>
                  </a:lnTo>
                  <a:lnTo>
                    <a:pt x="1196775" y="55571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6480" y="16039501"/>
              <a:ext cx="1025525" cy="476250"/>
            </a:xfrm>
            <a:custGeom>
              <a:avLst/>
              <a:gdLst/>
              <a:ahLst/>
              <a:cxnLst/>
              <a:rect l="l" t="t" r="r" b="b"/>
              <a:pathLst>
                <a:path w="1025525" h="476250">
                  <a:moveTo>
                    <a:pt x="1025346" y="476148"/>
                  </a:moveTo>
                  <a:lnTo>
                    <a:pt x="0" y="476148"/>
                  </a:lnTo>
                  <a:lnTo>
                    <a:pt x="290748" y="0"/>
                  </a:lnTo>
                  <a:lnTo>
                    <a:pt x="734622" y="0"/>
                  </a:lnTo>
                  <a:lnTo>
                    <a:pt x="1025346" y="47614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0454" y="15478210"/>
              <a:ext cx="857885" cy="701675"/>
            </a:xfrm>
            <a:custGeom>
              <a:avLst/>
              <a:gdLst/>
              <a:ahLst/>
              <a:cxnLst/>
              <a:rect l="l" t="t" r="r" b="b"/>
              <a:pathLst>
                <a:path w="857885" h="701675">
                  <a:moveTo>
                    <a:pt x="857404" y="701290"/>
                  </a:moveTo>
                  <a:lnTo>
                    <a:pt x="0" y="701290"/>
                  </a:lnTo>
                  <a:lnTo>
                    <a:pt x="428705" y="0"/>
                  </a:lnTo>
                  <a:lnTo>
                    <a:pt x="857404" y="70129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552902" y="17668865"/>
            <a:ext cx="365760" cy="619760"/>
          </a:xfrm>
          <a:custGeom>
            <a:avLst/>
            <a:gdLst/>
            <a:ahLst/>
            <a:cxnLst/>
            <a:rect l="l" t="t" r="r" b="b"/>
            <a:pathLst>
              <a:path w="365760" h="619759">
                <a:moveTo>
                  <a:pt x="0" y="619134"/>
                </a:moveTo>
                <a:lnTo>
                  <a:pt x="365560" y="619134"/>
                </a:lnTo>
                <a:lnTo>
                  <a:pt x="365560" y="0"/>
                </a:lnTo>
                <a:lnTo>
                  <a:pt x="0" y="0"/>
                </a:lnTo>
                <a:lnTo>
                  <a:pt x="0" y="6191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496279" y="14013363"/>
            <a:ext cx="2479040" cy="3655695"/>
            <a:chOff x="2496279" y="14013363"/>
            <a:chExt cx="2479040" cy="3655695"/>
          </a:xfrm>
        </p:grpSpPr>
        <p:sp>
          <p:nvSpPr>
            <p:cNvPr id="15" name="object 15"/>
            <p:cNvSpPr/>
            <p:nvPr/>
          </p:nvSpPr>
          <p:spPr>
            <a:xfrm>
              <a:off x="3552902" y="17146940"/>
              <a:ext cx="365760" cy="313690"/>
            </a:xfrm>
            <a:custGeom>
              <a:avLst/>
              <a:gdLst/>
              <a:ahLst/>
              <a:cxnLst/>
              <a:rect l="l" t="t" r="r" b="b"/>
              <a:pathLst>
                <a:path w="365760" h="313690">
                  <a:moveTo>
                    <a:pt x="0" y="313327"/>
                  </a:moveTo>
                  <a:lnTo>
                    <a:pt x="365560" y="313327"/>
                  </a:lnTo>
                  <a:lnTo>
                    <a:pt x="365560" y="0"/>
                  </a:lnTo>
                  <a:lnTo>
                    <a:pt x="0" y="0"/>
                  </a:lnTo>
                  <a:lnTo>
                    <a:pt x="0" y="313327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2902" y="17460268"/>
              <a:ext cx="365760" cy="208915"/>
            </a:xfrm>
            <a:custGeom>
              <a:avLst/>
              <a:gdLst/>
              <a:ahLst/>
              <a:cxnLst/>
              <a:rect l="l" t="t" r="r" b="b"/>
              <a:pathLst>
                <a:path w="365760" h="208915">
                  <a:moveTo>
                    <a:pt x="365560" y="208597"/>
                  </a:moveTo>
                  <a:lnTo>
                    <a:pt x="0" y="208597"/>
                  </a:lnTo>
                  <a:lnTo>
                    <a:pt x="0" y="0"/>
                  </a:lnTo>
                  <a:lnTo>
                    <a:pt x="365560" y="0"/>
                  </a:lnTo>
                  <a:lnTo>
                    <a:pt x="365560" y="208597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96279" y="16341054"/>
              <a:ext cx="2479040" cy="1151255"/>
            </a:xfrm>
            <a:custGeom>
              <a:avLst/>
              <a:gdLst/>
              <a:ahLst/>
              <a:cxnLst/>
              <a:rect l="l" t="t" r="r" b="b"/>
              <a:pathLst>
                <a:path w="2479040" h="1151255">
                  <a:moveTo>
                    <a:pt x="2478698" y="1151195"/>
                  </a:moveTo>
                  <a:lnTo>
                    <a:pt x="0" y="1151195"/>
                  </a:lnTo>
                  <a:lnTo>
                    <a:pt x="702942" y="0"/>
                  </a:lnTo>
                  <a:lnTo>
                    <a:pt x="1775863" y="0"/>
                  </a:lnTo>
                  <a:lnTo>
                    <a:pt x="2478698" y="1151195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85283" y="15831846"/>
              <a:ext cx="2101215" cy="975994"/>
            </a:xfrm>
            <a:custGeom>
              <a:avLst/>
              <a:gdLst/>
              <a:ahLst/>
              <a:cxnLst/>
              <a:rect l="l" t="t" r="r" b="b"/>
              <a:pathLst>
                <a:path w="2101215" h="975994">
                  <a:moveTo>
                    <a:pt x="2100692" y="975657"/>
                  </a:moveTo>
                  <a:lnTo>
                    <a:pt x="0" y="975657"/>
                  </a:lnTo>
                  <a:lnTo>
                    <a:pt x="595699" y="0"/>
                  </a:lnTo>
                  <a:lnTo>
                    <a:pt x="1504993" y="0"/>
                  </a:lnTo>
                  <a:lnTo>
                    <a:pt x="2100692" y="975657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1441" y="15299196"/>
              <a:ext cx="1768475" cy="821690"/>
            </a:xfrm>
            <a:custGeom>
              <a:avLst/>
              <a:gdLst/>
              <a:ahLst/>
              <a:cxnLst/>
              <a:rect l="l" t="t" r="r" b="b"/>
              <a:pathLst>
                <a:path w="1768475" h="821690">
                  <a:moveTo>
                    <a:pt x="1768374" y="821243"/>
                  </a:moveTo>
                  <a:lnTo>
                    <a:pt x="0" y="821243"/>
                  </a:lnTo>
                  <a:lnTo>
                    <a:pt x="501520" y="0"/>
                  </a:lnTo>
                  <a:lnTo>
                    <a:pt x="1266961" y="0"/>
                  </a:lnTo>
                  <a:lnTo>
                    <a:pt x="1768374" y="821243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78135" y="14842743"/>
              <a:ext cx="1515110" cy="704215"/>
            </a:xfrm>
            <a:custGeom>
              <a:avLst/>
              <a:gdLst/>
              <a:ahLst/>
              <a:cxnLst/>
              <a:rect l="l" t="t" r="r" b="b"/>
              <a:pathLst>
                <a:path w="1515110" h="704215">
                  <a:moveTo>
                    <a:pt x="1514987" y="703688"/>
                  </a:moveTo>
                  <a:lnTo>
                    <a:pt x="0" y="703688"/>
                  </a:lnTo>
                  <a:lnTo>
                    <a:pt x="429647" y="0"/>
                  </a:lnTo>
                  <a:lnTo>
                    <a:pt x="1085339" y="0"/>
                  </a:lnTo>
                  <a:lnTo>
                    <a:pt x="1514987" y="703688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02081" y="14013363"/>
              <a:ext cx="1267460" cy="1036319"/>
            </a:xfrm>
            <a:custGeom>
              <a:avLst/>
              <a:gdLst/>
              <a:ahLst/>
              <a:cxnLst/>
              <a:rect l="l" t="t" r="r" b="b"/>
              <a:pathLst>
                <a:path w="1267460" h="1036319">
                  <a:moveTo>
                    <a:pt x="1267069" y="1036173"/>
                  </a:moveTo>
                  <a:lnTo>
                    <a:pt x="0" y="1036173"/>
                  </a:lnTo>
                  <a:lnTo>
                    <a:pt x="633602" y="0"/>
                  </a:lnTo>
                  <a:lnTo>
                    <a:pt x="1267069" y="1036173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5043780" y="17539724"/>
            <a:ext cx="422909" cy="748665"/>
          </a:xfrm>
          <a:custGeom>
            <a:avLst/>
            <a:gdLst/>
            <a:ahLst/>
            <a:cxnLst/>
            <a:rect l="l" t="t" r="r" b="b"/>
            <a:pathLst>
              <a:path w="422910" h="748665">
                <a:moveTo>
                  <a:pt x="0" y="748275"/>
                </a:moveTo>
                <a:lnTo>
                  <a:pt x="422293" y="748275"/>
                </a:lnTo>
                <a:lnTo>
                  <a:pt x="422293" y="0"/>
                </a:lnTo>
                <a:lnTo>
                  <a:pt x="0" y="0"/>
                </a:lnTo>
                <a:lnTo>
                  <a:pt x="0" y="748275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823449" y="13113821"/>
            <a:ext cx="4449445" cy="5174615"/>
            <a:chOff x="3823449" y="13113821"/>
            <a:chExt cx="4449445" cy="5174615"/>
          </a:xfrm>
        </p:grpSpPr>
        <p:sp>
          <p:nvSpPr>
            <p:cNvPr id="24" name="object 24"/>
            <p:cNvSpPr/>
            <p:nvPr/>
          </p:nvSpPr>
          <p:spPr>
            <a:xfrm>
              <a:off x="5043780" y="16936752"/>
              <a:ext cx="422909" cy="362585"/>
            </a:xfrm>
            <a:custGeom>
              <a:avLst/>
              <a:gdLst/>
              <a:ahLst/>
              <a:cxnLst/>
              <a:rect l="l" t="t" r="r" b="b"/>
              <a:pathLst>
                <a:path w="422910" h="362584">
                  <a:moveTo>
                    <a:pt x="0" y="361961"/>
                  </a:moveTo>
                  <a:lnTo>
                    <a:pt x="422293" y="361961"/>
                  </a:lnTo>
                  <a:lnTo>
                    <a:pt x="422293" y="0"/>
                  </a:lnTo>
                  <a:lnTo>
                    <a:pt x="0" y="0"/>
                  </a:lnTo>
                  <a:lnTo>
                    <a:pt x="0" y="361961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3780" y="17298713"/>
              <a:ext cx="422909" cy="241300"/>
            </a:xfrm>
            <a:custGeom>
              <a:avLst/>
              <a:gdLst/>
              <a:ahLst/>
              <a:cxnLst/>
              <a:rect l="l" t="t" r="r" b="b"/>
              <a:pathLst>
                <a:path w="422910" h="241300">
                  <a:moveTo>
                    <a:pt x="422293" y="241011"/>
                  </a:moveTo>
                  <a:lnTo>
                    <a:pt x="0" y="241011"/>
                  </a:lnTo>
                  <a:lnTo>
                    <a:pt x="0" y="0"/>
                  </a:lnTo>
                  <a:lnTo>
                    <a:pt x="422293" y="0"/>
                  </a:lnTo>
                  <a:lnTo>
                    <a:pt x="422293" y="241011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23449" y="16005928"/>
              <a:ext cx="2863215" cy="1330325"/>
            </a:xfrm>
            <a:custGeom>
              <a:avLst/>
              <a:gdLst/>
              <a:ahLst/>
              <a:cxnLst/>
              <a:rect l="l" t="t" r="r" b="b"/>
              <a:pathLst>
                <a:path w="2863215" h="1330325">
                  <a:moveTo>
                    <a:pt x="2862873" y="1329724"/>
                  </a:moveTo>
                  <a:lnTo>
                    <a:pt x="0" y="1329724"/>
                  </a:lnTo>
                  <a:lnTo>
                    <a:pt x="811829" y="0"/>
                  </a:lnTo>
                  <a:lnTo>
                    <a:pt x="2051017" y="0"/>
                  </a:lnTo>
                  <a:lnTo>
                    <a:pt x="2862873" y="1329724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41681" y="15417802"/>
              <a:ext cx="2426970" cy="1127125"/>
            </a:xfrm>
            <a:custGeom>
              <a:avLst/>
              <a:gdLst/>
              <a:ahLst/>
              <a:cxnLst/>
              <a:rect l="l" t="t" r="r" b="b"/>
              <a:pathLst>
                <a:path w="2426970" h="1127125">
                  <a:moveTo>
                    <a:pt x="2426383" y="1126892"/>
                  </a:moveTo>
                  <a:lnTo>
                    <a:pt x="0" y="1126892"/>
                  </a:lnTo>
                  <a:lnTo>
                    <a:pt x="688099" y="0"/>
                  </a:lnTo>
                  <a:lnTo>
                    <a:pt x="1738283" y="0"/>
                  </a:lnTo>
                  <a:lnTo>
                    <a:pt x="2426383" y="112689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3621" y="14802516"/>
              <a:ext cx="2042795" cy="948690"/>
            </a:xfrm>
            <a:custGeom>
              <a:avLst/>
              <a:gdLst/>
              <a:ahLst/>
              <a:cxnLst/>
              <a:rect l="l" t="t" r="r" b="b"/>
              <a:pathLst>
                <a:path w="2042795" h="948690">
                  <a:moveTo>
                    <a:pt x="2042504" y="948606"/>
                  </a:moveTo>
                  <a:lnTo>
                    <a:pt x="0" y="948606"/>
                  </a:lnTo>
                  <a:lnTo>
                    <a:pt x="579185" y="0"/>
                  </a:lnTo>
                  <a:lnTo>
                    <a:pt x="1463319" y="0"/>
                  </a:lnTo>
                  <a:lnTo>
                    <a:pt x="2042504" y="948606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0006" y="14275336"/>
              <a:ext cx="1750060" cy="812800"/>
            </a:xfrm>
            <a:custGeom>
              <a:avLst/>
              <a:gdLst/>
              <a:ahLst/>
              <a:cxnLst/>
              <a:rect l="l" t="t" r="r" b="b"/>
              <a:pathLst>
                <a:path w="1750060" h="812800">
                  <a:moveTo>
                    <a:pt x="1749867" y="812729"/>
                  </a:moveTo>
                  <a:lnTo>
                    <a:pt x="0" y="812729"/>
                  </a:lnTo>
                  <a:lnTo>
                    <a:pt x="496267" y="0"/>
                  </a:lnTo>
                  <a:lnTo>
                    <a:pt x="1253599" y="0"/>
                  </a:lnTo>
                  <a:lnTo>
                    <a:pt x="1749867" y="812729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3106" y="13317461"/>
              <a:ext cx="1463675" cy="1196975"/>
            </a:xfrm>
            <a:custGeom>
              <a:avLst/>
              <a:gdLst/>
              <a:ahLst/>
              <a:cxnLst/>
              <a:rect l="l" t="t" r="r" b="b"/>
              <a:pathLst>
                <a:path w="1463675" h="1196975">
                  <a:moveTo>
                    <a:pt x="1463426" y="1196676"/>
                  </a:moveTo>
                  <a:lnTo>
                    <a:pt x="0" y="1196676"/>
                  </a:lnTo>
                  <a:lnTo>
                    <a:pt x="731767" y="0"/>
                  </a:lnTo>
                  <a:lnTo>
                    <a:pt x="1463426" y="1196676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67729" y="16870553"/>
              <a:ext cx="438784" cy="1417955"/>
            </a:xfrm>
            <a:custGeom>
              <a:avLst/>
              <a:gdLst/>
              <a:ahLst/>
              <a:cxnLst/>
              <a:rect l="l" t="t" r="r" b="b"/>
              <a:pathLst>
                <a:path w="438784" h="1417955">
                  <a:moveTo>
                    <a:pt x="438378" y="625932"/>
                  </a:moveTo>
                  <a:lnTo>
                    <a:pt x="0" y="625932"/>
                  </a:lnTo>
                  <a:lnTo>
                    <a:pt x="0" y="1417447"/>
                  </a:lnTo>
                  <a:lnTo>
                    <a:pt x="438378" y="1417447"/>
                  </a:lnTo>
                  <a:lnTo>
                    <a:pt x="438378" y="625932"/>
                  </a:lnTo>
                  <a:close/>
                </a:path>
                <a:path w="438784" h="1417955">
                  <a:moveTo>
                    <a:pt x="438378" y="0"/>
                  </a:moveTo>
                  <a:lnTo>
                    <a:pt x="0" y="0"/>
                  </a:lnTo>
                  <a:lnTo>
                    <a:pt x="0" y="375754"/>
                  </a:lnTo>
                  <a:lnTo>
                    <a:pt x="438378" y="375754"/>
                  </a:lnTo>
                  <a:lnTo>
                    <a:pt x="438378" y="0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67738" y="17246308"/>
              <a:ext cx="438784" cy="250190"/>
            </a:xfrm>
            <a:custGeom>
              <a:avLst/>
              <a:gdLst/>
              <a:ahLst/>
              <a:cxnLst/>
              <a:rect l="l" t="t" r="r" b="b"/>
              <a:pathLst>
                <a:path w="438784" h="250190">
                  <a:moveTo>
                    <a:pt x="438376" y="250172"/>
                  </a:moveTo>
                  <a:lnTo>
                    <a:pt x="0" y="250172"/>
                  </a:lnTo>
                  <a:lnTo>
                    <a:pt x="0" y="0"/>
                  </a:lnTo>
                  <a:lnTo>
                    <a:pt x="438376" y="0"/>
                  </a:lnTo>
                  <a:lnTo>
                    <a:pt x="438376" y="250172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01073" y="15904485"/>
              <a:ext cx="2972435" cy="1380490"/>
            </a:xfrm>
            <a:custGeom>
              <a:avLst/>
              <a:gdLst/>
              <a:ahLst/>
              <a:cxnLst/>
              <a:rect l="l" t="t" r="r" b="b"/>
              <a:pathLst>
                <a:path w="2972434" h="1380490">
                  <a:moveTo>
                    <a:pt x="2971814" y="1380109"/>
                  </a:moveTo>
                  <a:lnTo>
                    <a:pt x="0" y="1380109"/>
                  </a:lnTo>
                  <a:lnTo>
                    <a:pt x="842674" y="0"/>
                  </a:lnTo>
                  <a:lnTo>
                    <a:pt x="2129005" y="0"/>
                  </a:lnTo>
                  <a:lnTo>
                    <a:pt x="2971814" y="1380109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27521" y="15294049"/>
              <a:ext cx="2519045" cy="1170305"/>
            </a:xfrm>
            <a:custGeom>
              <a:avLst/>
              <a:gdLst/>
              <a:ahLst/>
              <a:cxnLst/>
              <a:rect l="l" t="t" r="r" b="b"/>
              <a:pathLst>
                <a:path w="2519045" h="1170305">
                  <a:moveTo>
                    <a:pt x="2518783" y="1169732"/>
                  </a:moveTo>
                  <a:lnTo>
                    <a:pt x="0" y="1169732"/>
                  </a:lnTo>
                  <a:lnTo>
                    <a:pt x="714310" y="0"/>
                  </a:lnTo>
                  <a:lnTo>
                    <a:pt x="1804499" y="0"/>
                  </a:lnTo>
                  <a:lnTo>
                    <a:pt x="2518783" y="1169732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26842" y="14655269"/>
              <a:ext cx="2120900" cy="984885"/>
            </a:xfrm>
            <a:custGeom>
              <a:avLst/>
              <a:gdLst/>
              <a:ahLst/>
              <a:cxnLst/>
              <a:rect l="l" t="t" r="r" b="b"/>
              <a:pathLst>
                <a:path w="2120900" h="984884">
                  <a:moveTo>
                    <a:pt x="2120277" y="984710"/>
                  </a:moveTo>
                  <a:lnTo>
                    <a:pt x="0" y="984710"/>
                  </a:lnTo>
                  <a:lnTo>
                    <a:pt x="601275" y="0"/>
                  </a:lnTo>
                  <a:lnTo>
                    <a:pt x="1519001" y="0"/>
                  </a:lnTo>
                  <a:lnTo>
                    <a:pt x="2120277" y="984710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78777" y="14108096"/>
              <a:ext cx="1816735" cy="843915"/>
            </a:xfrm>
            <a:custGeom>
              <a:avLst/>
              <a:gdLst/>
              <a:ahLst/>
              <a:cxnLst/>
              <a:rect l="l" t="t" r="r" b="b"/>
              <a:pathLst>
                <a:path w="1816734" h="843915">
                  <a:moveTo>
                    <a:pt x="1816379" y="843552"/>
                  </a:moveTo>
                  <a:lnTo>
                    <a:pt x="0" y="843552"/>
                  </a:lnTo>
                  <a:lnTo>
                    <a:pt x="515124" y="0"/>
                  </a:lnTo>
                  <a:lnTo>
                    <a:pt x="1301281" y="0"/>
                  </a:lnTo>
                  <a:lnTo>
                    <a:pt x="1816379" y="843552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27372" y="13113821"/>
              <a:ext cx="1519555" cy="1242695"/>
            </a:xfrm>
            <a:custGeom>
              <a:avLst/>
              <a:gdLst/>
              <a:ahLst/>
              <a:cxnLst/>
              <a:rect l="l" t="t" r="r" b="b"/>
              <a:pathLst>
                <a:path w="1519554" h="1242694">
                  <a:moveTo>
                    <a:pt x="1519109" y="1242130"/>
                  </a:moveTo>
                  <a:lnTo>
                    <a:pt x="0" y="1242130"/>
                  </a:lnTo>
                  <a:lnTo>
                    <a:pt x="759541" y="0"/>
                  </a:lnTo>
                  <a:lnTo>
                    <a:pt x="1519109" y="124213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8441444" y="17925665"/>
            <a:ext cx="321310" cy="362585"/>
          </a:xfrm>
          <a:custGeom>
            <a:avLst/>
            <a:gdLst/>
            <a:ahLst/>
            <a:cxnLst/>
            <a:rect l="l" t="t" r="r" b="b"/>
            <a:pathLst>
              <a:path w="321309" h="362584">
                <a:moveTo>
                  <a:pt x="0" y="362334"/>
                </a:moveTo>
                <a:lnTo>
                  <a:pt x="320761" y="362334"/>
                </a:lnTo>
                <a:lnTo>
                  <a:pt x="320761" y="0"/>
                </a:lnTo>
                <a:lnTo>
                  <a:pt x="0" y="0"/>
                </a:lnTo>
                <a:lnTo>
                  <a:pt x="0" y="362334"/>
                </a:lnTo>
                <a:close/>
              </a:path>
            </a:pathLst>
          </a:custGeom>
          <a:solidFill>
            <a:srgbClr val="6B4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7514694" y="14719179"/>
            <a:ext cx="2174875" cy="3206750"/>
            <a:chOff x="7514694" y="14719179"/>
            <a:chExt cx="2174875" cy="3206750"/>
          </a:xfrm>
        </p:grpSpPr>
        <p:sp>
          <p:nvSpPr>
            <p:cNvPr id="40" name="object 40"/>
            <p:cNvSpPr/>
            <p:nvPr/>
          </p:nvSpPr>
          <p:spPr>
            <a:xfrm>
              <a:off x="8441444" y="17467730"/>
              <a:ext cx="321310" cy="274955"/>
            </a:xfrm>
            <a:custGeom>
              <a:avLst/>
              <a:gdLst/>
              <a:ahLst/>
              <a:cxnLst/>
              <a:rect l="l" t="t" r="r" b="b"/>
              <a:pathLst>
                <a:path w="321309" h="274955">
                  <a:moveTo>
                    <a:pt x="0" y="274906"/>
                  </a:moveTo>
                  <a:lnTo>
                    <a:pt x="320761" y="274906"/>
                  </a:lnTo>
                  <a:lnTo>
                    <a:pt x="320761" y="0"/>
                  </a:lnTo>
                  <a:lnTo>
                    <a:pt x="0" y="0"/>
                  </a:lnTo>
                  <a:lnTo>
                    <a:pt x="0" y="274906"/>
                  </a:lnTo>
                  <a:close/>
                </a:path>
              </a:pathLst>
            </a:custGeom>
            <a:solidFill>
              <a:srgbClr val="6B4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41444" y="17742637"/>
              <a:ext cx="321310" cy="183515"/>
            </a:xfrm>
            <a:custGeom>
              <a:avLst/>
              <a:gdLst/>
              <a:ahLst/>
              <a:cxnLst/>
              <a:rect l="l" t="t" r="r" b="b"/>
              <a:pathLst>
                <a:path w="321309" h="183515">
                  <a:moveTo>
                    <a:pt x="320761" y="183028"/>
                  </a:moveTo>
                  <a:lnTo>
                    <a:pt x="0" y="183028"/>
                  </a:lnTo>
                  <a:lnTo>
                    <a:pt x="0" y="0"/>
                  </a:lnTo>
                  <a:lnTo>
                    <a:pt x="320761" y="0"/>
                  </a:lnTo>
                  <a:lnTo>
                    <a:pt x="320761" y="183028"/>
                  </a:lnTo>
                  <a:close/>
                </a:path>
              </a:pathLst>
            </a:custGeom>
            <a:solidFill>
              <a:srgbClr val="562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14694" y="16760890"/>
              <a:ext cx="2174875" cy="1010285"/>
            </a:xfrm>
            <a:custGeom>
              <a:avLst/>
              <a:gdLst/>
              <a:ahLst/>
              <a:cxnLst/>
              <a:rect l="l" t="t" r="r" b="b"/>
              <a:pathLst>
                <a:path w="2174875" h="1010284">
                  <a:moveTo>
                    <a:pt x="2174262" y="1009741"/>
                  </a:moveTo>
                  <a:lnTo>
                    <a:pt x="0" y="1009741"/>
                  </a:lnTo>
                  <a:lnTo>
                    <a:pt x="616549" y="0"/>
                  </a:lnTo>
                  <a:lnTo>
                    <a:pt x="1557605" y="0"/>
                  </a:lnTo>
                  <a:lnTo>
                    <a:pt x="2174262" y="1009741"/>
                  </a:lnTo>
                  <a:close/>
                </a:path>
              </a:pathLst>
            </a:custGeom>
            <a:solidFill>
              <a:srgbClr val="315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80421" y="16314325"/>
              <a:ext cx="1843405" cy="855980"/>
            </a:xfrm>
            <a:custGeom>
              <a:avLst/>
              <a:gdLst/>
              <a:ahLst/>
              <a:cxnLst/>
              <a:rect l="l" t="t" r="r" b="b"/>
              <a:pathLst>
                <a:path w="1843404" h="855980">
                  <a:moveTo>
                    <a:pt x="1842806" y="855758"/>
                  </a:moveTo>
                  <a:lnTo>
                    <a:pt x="0" y="855758"/>
                  </a:lnTo>
                  <a:lnTo>
                    <a:pt x="522586" y="0"/>
                  </a:lnTo>
                  <a:lnTo>
                    <a:pt x="1320219" y="0"/>
                  </a:lnTo>
                  <a:lnTo>
                    <a:pt x="1842806" y="855758"/>
                  </a:lnTo>
                  <a:close/>
                </a:path>
              </a:pathLst>
            </a:custGeom>
            <a:solidFill>
              <a:srgbClr val="406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826188" y="15847014"/>
              <a:ext cx="1551305" cy="720725"/>
            </a:xfrm>
            <a:custGeom>
              <a:avLst/>
              <a:gdLst/>
              <a:ahLst/>
              <a:cxnLst/>
              <a:rect l="l" t="t" r="r" b="b"/>
              <a:pathLst>
                <a:path w="1551304" h="720725">
                  <a:moveTo>
                    <a:pt x="1551274" y="720312"/>
                  </a:moveTo>
                  <a:lnTo>
                    <a:pt x="0" y="720312"/>
                  </a:lnTo>
                  <a:lnTo>
                    <a:pt x="439965" y="0"/>
                  </a:lnTo>
                  <a:lnTo>
                    <a:pt x="1111308" y="0"/>
                  </a:lnTo>
                  <a:lnTo>
                    <a:pt x="1551274" y="720312"/>
                  </a:lnTo>
                  <a:close/>
                </a:path>
              </a:pathLst>
            </a:custGeom>
            <a:solidFill>
              <a:srgbClr val="5093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37391" y="15446658"/>
              <a:ext cx="1329055" cy="617220"/>
            </a:xfrm>
            <a:custGeom>
              <a:avLst/>
              <a:gdLst/>
              <a:ahLst/>
              <a:cxnLst/>
              <a:rect l="l" t="t" r="r" b="b"/>
              <a:pathLst>
                <a:path w="1329054" h="617219">
                  <a:moveTo>
                    <a:pt x="1328867" y="617171"/>
                  </a:moveTo>
                  <a:lnTo>
                    <a:pt x="0" y="617171"/>
                  </a:lnTo>
                  <a:lnTo>
                    <a:pt x="376847" y="0"/>
                  </a:lnTo>
                  <a:lnTo>
                    <a:pt x="952019" y="0"/>
                  </a:lnTo>
                  <a:lnTo>
                    <a:pt x="1328867" y="617171"/>
                  </a:lnTo>
                  <a:close/>
                </a:path>
              </a:pathLst>
            </a:custGeom>
            <a:solidFill>
              <a:srgbClr val="67B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46116" y="14719179"/>
              <a:ext cx="1111885" cy="909319"/>
            </a:xfrm>
            <a:custGeom>
              <a:avLst/>
              <a:gdLst/>
              <a:ahLst/>
              <a:cxnLst/>
              <a:rect l="l" t="t" r="r" b="b"/>
              <a:pathLst>
                <a:path w="1111884" h="909319">
                  <a:moveTo>
                    <a:pt x="1111416" y="908810"/>
                  </a:moveTo>
                  <a:lnTo>
                    <a:pt x="0" y="908810"/>
                  </a:lnTo>
                  <a:lnTo>
                    <a:pt x="555694" y="0"/>
                  </a:lnTo>
                  <a:lnTo>
                    <a:pt x="1111416" y="908810"/>
                  </a:lnTo>
                  <a:close/>
                </a:path>
              </a:pathLst>
            </a:custGeom>
            <a:solidFill>
              <a:srgbClr val="78B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81851" y="135255"/>
            <a:ext cx="9932035" cy="18152745"/>
            <a:chOff x="181851" y="135255"/>
            <a:chExt cx="9932035" cy="18152745"/>
          </a:xfrm>
        </p:grpSpPr>
        <p:sp>
          <p:nvSpPr>
            <p:cNvPr id="48" name="object 48"/>
            <p:cNvSpPr/>
            <p:nvPr/>
          </p:nvSpPr>
          <p:spPr>
            <a:xfrm>
              <a:off x="181851" y="18253408"/>
              <a:ext cx="9925685" cy="34925"/>
            </a:xfrm>
            <a:custGeom>
              <a:avLst/>
              <a:gdLst/>
              <a:ahLst/>
              <a:cxnLst/>
              <a:rect l="l" t="t" r="r" b="b"/>
              <a:pathLst>
                <a:path w="9925685" h="34925">
                  <a:moveTo>
                    <a:pt x="0" y="34591"/>
                  </a:moveTo>
                  <a:lnTo>
                    <a:pt x="9925384" y="34591"/>
                  </a:lnTo>
                  <a:lnTo>
                    <a:pt x="9925384" y="0"/>
                  </a:lnTo>
                  <a:lnTo>
                    <a:pt x="0" y="0"/>
                  </a:lnTo>
                  <a:lnTo>
                    <a:pt x="0" y="34591"/>
                  </a:lnTo>
                  <a:close/>
                </a:path>
              </a:pathLst>
            </a:custGeom>
            <a:solidFill>
              <a:srgbClr val="6ABF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93237" y="14033678"/>
              <a:ext cx="260985" cy="4225290"/>
            </a:xfrm>
            <a:custGeom>
              <a:avLst/>
              <a:gdLst/>
              <a:ahLst/>
              <a:cxnLst/>
              <a:rect l="l" t="t" r="r" b="b"/>
              <a:pathLst>
                <a:path w="260985" h="4225290">
                  <a:moveTo>
                    <a:pt x="260552" y="4224688"/>
                  </a:moveTo>
                  <a:lnTo>
                    <a:pt x="0" y="4224688"/>
                  </a:lnTo>
                  <a:lnTo>
                    <a:pt x="70930" y="0"/>
                  </a:lnTo>
                  <a:lnTo>
                    <a:pt x="189622" y="0"/>
                  </a:lnTo>
                  <a:lnTo>
                    <a:pt x="260552" y="422468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23002" y="14033678"/>
              <a:ext cx="130810" cy="4225290"/>
            </a:xfrm>
            <a:custGeom>
              <a:avLst/>
              <a:gdLst/>
              <a:ahLst/>
              <a:cxnLst/>
              <a:rect l="l" t="t" r="r" b="b"/>
              <a:pathLst>
                <a:path w="130810" h="4225290">
                  <a:moveTo>
                    <a:pt x="130788" y="4224688"/>
                  </a:moveTo>
                  <a:lnTo>
                    <a:pt x="0" y="422468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30788" y="422468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23514" y="12673238"/>
              <a:ext cx="737870" cy="1361440"/>
            </a:xfrm>
            <a:custGeom>
              <a:avLst/>
              <a:gdLst/>
              <a:ahLst/>
              <a:cxnLst/>
              <a:rect l="l" t="t" r="r" b="b"/>
              <a:pathLst>
                <a:path w="737870" h="1361440">
                  <a:moveTo>
                    <a:pt x="23679" y="1361194"/>
                  </a:moveTo>
                  <a:lnTo>
                    <a:pt x="0" y="1348665"/>
                  </a:lnTo>
                  <a:lnTo>
                    <a:pt x="101236" y="1038059"/>
                  </a:lnTo>
                  <a:lnTo>
                    <a:pt x="713583" y="0"/>
                  </a:lnTo>
                  <a:lnTo>
                    <a:pt x="737262" y="12628"/>
                  </a:lnTo>
                  <a:lnTo>
                    <a:pt x="223403" y="1102804"/>
                  </a:lnTo>
                  <a:lnTo>
                    <a:pt x="23679" y="136119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30356" y="12676921"/>
              <a:ext cx="730885" cy="1357630"/>
            </a:xfrm>
            <a:custGeom>
              <a:avLst/>
              <a:gdLst/>
              <a:ahLst/>
              <a:cxnLst/>
              <a:rect l="l" t="t" r="r" b="b"/>
              <a:pathLst>
                <a:path w="730884" h="1357630">
                  <a:moveTo>
                    <a:pt x="16836" y="1357511"/>
                  </a:moveTo>
                  <a:lnTo>
                    <a:pt x="0" y="1348539"/>
                  </a:lnTo>
                  <a:lnTo>
                    <a:pt x="713583" y="0"/>
                  </a:lnTo>
                  <a:lnTo>
                    <a:pt x="730420" y="8945"/>
                  </a:lnTo>
                  <a:lnTo>
                    <a:pt x="216561" y="1099121"/>
                  </a:lnTo>
                  <a:lnTo>
                    <a:pt x="16836" y="1357511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13223" y="13991484"/>
              <a:ext cx="802005" cy="1326515"/>
            </a:xfrm>
            <a:custGeom>
              <a:avLst/>
              <a:gdLst/>
              <a:ahLst/>
              <a:cxnLst/>
              <a:rect l="l" t="t" r="r" b="b"/>
              <a:pathLst>
                <a:path w="802004" h="1326515">
                  <a:moveTo>
                    <a:pt x="778587" y="1325925"/>
                  </a:moveTo>
                  <a:lnTo>
                    <a:pt x="116375" y="318905"/>
                  </a:lnTo>
                  <a:lnTo>
                    <a:pt x="0" y="13687"/>
                  </a:lnTo>
                  <a:lnTo>
                    <a:pt x="23032" y="0"/>
                  </a:lnTo>
                  <a:lnTo>
                    <a:pt x="235176" y="248366"/>
                  </a:lnTo>
                  <a:lnTo>
                    <a:pt x="801511" y="1312238"/>
                  </a:lnTo>
                  <a:lnTo>
                    <a:pt x="778587" y="1325925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13223" y="13995471"/>
              <a:ext cx="795020" cy="1322070"/>
            </a:xfrm>
            <a:custGeom>
              <a:avLst/>
              <a:gdLst/>
              <a:ahLst/>
              <a:cxnLst/>
              <a:rect l="l" t="t" r="r" b="b"/>
              <a:pathLst>
                <a:path w="795020" h="1322069">
                  <a:moveTo>
                    <a:pt x="778587" y="1321937"/>
                  </a:moveTo>
                  <a:lnTo>
                    <a:pt x="116375" y="314917"/>
                  </a:lnTo>
                  <a:lnTo>
                    <a:pt x="0" y="9699"/>
                  </a:lnTo>
                  <a:lnTo>
                    <a:pt x="16405" y="0"/>
                  </a:lnTo>
                  <a:lnTo>
                    <a:pt x="794885" y="1312130"/>
                  </a:lnTo>
                  <a:lnTo>
                    <a:pt x="778587" y="132193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29269" y="13964002"/>
              <a:ext cx="1524635" cy="156845"/>
            </a:xfrm>
            <a:custGeom>
              <a:avLst/>
              <a:gdLst/>
              <a:ahLst/>
              <a:cxnLst/>
              <a:rect l="l" t="t" r="r" b="b"/>
              <a:pathLst>
                <a:path w="1524635" h="156844">
                  <a:moveTo>
                    <a:pt x="1670" y="156839"/>
                  </a:moveTo>
                  <a:lnTo>
                    <a:pt x="0" y="129976"/>
                  </a:lnTo>
                  <a:lnTo>
                    <a:pt x="1198025" y="0"/>
                  </a:lnTo>
                  <a:lnTo>
                    <a:pt x="1522557" y="35673"/>
                  </a:lnTo>
                  <a:lnTo>
                    <a:pt x="1524362" y="62536"/>
                  </a:lnTo>
                  <a:lnTo>
                    <a:pt x="1206564" y="138086"/>
                  </a:lnTo>
                  <a:lnTo>
                    <a:pt x="1670" y="156839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29673" y="14007489"/>
              <a:ext cx="1524000" cy="113664"/>
            </a:xfrm>
            <a:custGeom>
              <a:avLst/>
              <a:gdLst/>
              <a:ahLst/>
              <a:cxnLst/>
              <a:rect l="l" t="t" r="r" b="b"/>
              <a:pathLst>
                <a:path w="1524000" h="113665">
                  <a:moveTo>
                    <a:pt x="1266" y="113352"/>
                  </a:moveTo>
                  <a:lnTo>
                    <a:pt x="0" y="94302"/>
                  </a:lnTo>
                  <a:lnTo>
                    <a:pt x="1522692" y="0"/>
                  </a:lnTo>
                  <a:lnTo>
                    <a:pt x="1523958" y="19049"/>
                  </a:lnTo>
                  <a:lnTo>
                    <a:pt x="1206160" y="94599"/>
                  </a:lnTo>
                  <a:lnTo>
                    <a:pt x="1266" y="113352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7905" y="13923082"/>
              <a:ext cx="204887" cy="204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25816" y="14521816"/>
              <a:ext cx="244475" cy="3731260"/>
            </a:xfrm>
            <a:custGeom>
              <a:avLst/>
              <a:gdLst/>
              <a:ahLst/>
              <a:cxnLst/>
              <a:rect l="l" t="t" r="r" b="b"/>
              <a:pathLst>
                <a:path w="244475" h="3731259">
                  <a:moveTo>
                    <a:pt x="244039" y="3730648"/>
                  </a:moveTo>
                  <a:lnTo>
                    <a:pt x="0" y="3730648"/>
                  </a:lnTo>
                  <a:lnTo>
                    <a:pt x="62605" y="0"/>
                  </a:lnTo>
                  <a:lnTo>
                    <a:pt x="181298" y="0"/>
                  </a:lnTo>
                  <a:lnTo>
                    <a:pt x="244039" y="3730648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47256" y="14521816"/>
              <a:ext cx="123189" cy="3731260"/>
            </a:xfrm>
            <a:custGeom>
              <a:avLst/>
              <a:gdLst/>
              <a:ahLst/>
              <a:cxnLst/>
              <a:rect l="l" t="t" r="r" b="b"/>
              <a:pathLst>
                <a:path w="123190" h="3731259">
                  <a:moveTo>
                    <a:pt x="122598" y="3730648"/>
                  </a:moveTo>
                  <a:lnTo>
                    <a:pt x="0" y="3730648"/>
                  </a:lnTo>
                  <a:lnTo>
                    <a:pt x="0" y="0"/>
                  </a:lnTo>
                  <a:lnTo>
                    <a:pt x="59858" y="0"/>
                  </a:lnTo>
                  <a:lnTo>
                    <a:pt x="122598" y="3730648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27780" y="14450901"/>
              <a:ext cx="1525905" cy="138430"/>
            </a:xfrm>
            <a:custGeom>
              <a:avLst/>
              <a:gdLst/>
              <a:ahLst/>
              <a:cxnLst/>
              <a:rect l="l" t="t" r="r" b="b"/>
              <a:pathLst>
                <a:path w="1525904" h="138430">
                  <a:moveTo>
                    <a:pt x="322646" y="138274"/>
                  </a:moveTo>
                  <a:lnTo>
                    <a:pt x="323" y="86192"/>
                  </a:lnTo>
                  <a:lnTo>
                    <a:pt x="0" y="59464"/>
                  </a:lnTo>
                  <a:lnTo>
                    <a:pt x="321057" y="0"/>
                  </a:lnTo>
                  <a:lnTo>
                    <a:pt x="1525413" y="42301"/>
                  </a:lnTo>
                  <a:lnTo>
                    <a:pt x="1525736" y="69137"/>
                  </a:lnTo>
                  <a:lnTo>
                    <a:pt x="322646" y="138274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27780" y="14500989"/>
              <a:ext cx="1525905" cy="88265"/>
            </a:xfrm>
            <a:custGeom>
              <a:avLst/>
              <a:gdLst/>
              <a:ahLst/>
              <a:cxnLst/>
              <a:rect l="l" t="t" r="r" b="b"/>
              <a:pathLst>
                <a:path w="1525904" h="88265">
                  <a:moveTo>
                    <a:pt x="322646" y="88186"/>
                  </a:moveTo>
                  <a:lnTo>
                    <a:pt x="323" y="36104"/>
                  </a:lnTo>
                  <a:lnTo>
                    <a:pt x="0" y="17055"/>
                  </a:lnTo>
                  <a:lnTo>
                    <a:pt x="1525520" y="0"/>
                  </a:lnTo>
                  <a:lnTo>
                    <a:pt x="1525736" y="19049"/>
                  </a:lnTo>
                  <a:lnTo>
                    <a:pt x="322646" y="8818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6655" y="14493311"/>
              <a:ext cx="804545" cy="1324610"/>
            </a:xfrm>
            <a:custGeom>
              <a:avLst/>
              <a:gdLst/>
              <a:ahLst/>
              <a:cxnLst/>
              <a:rect l="l" t="t" r="r" b="b"/>
              <a:pathLst>
                <a:path w="804545" h="1324609">
                  <a:moveTo>
                    <a:pt x="23059" y="1324551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803963" y="13687"/>
                  </a:lnTo>
                  <a:lnTo>
                    <a:pt x="687048" y="318689"/>
                  </a:lnTo>
                  <a:lnTo>
                    <a:pt x="23059" y="1324551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56655" y="14493311"/>
              <a:ext cx="797560" cy="1320800"/>
            </a:xfrm>
            <a:custGeom>
              <a:avLst/>
              <a:gdLst/>
              <a:ahLst/>
              <a:cxnLst/>
              <a:rect l="l" t="t" r="r" b="b"/>
              <a:pathLst>
                <a:path w="797559" h="1320800">
                  <a:moveTo>
                    <a:pt x="16432" y="1320536"/>
                  </a:moveTo>
                  <a:lnTo>
                    <a:pt x="0" y="1310756"/>
                  </a:lnTo>
                  <a:lnTo>
                    <a:pt x="568356" y="247962"/>
                  </a:lnTo>
                  <a:lnTo>
                    <a:pt x="780903" y="0"/>
                  </a:lnTo>
                  <a:lnTo>
                    <a:pt x="797228" y="9672"/>
                  </a:lnTo>
                  <a:lnTo>
                    <a:pt x="16432" y="1320536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8046" y="13231699"/>
              <a:ext cx="833119" cy="1307465"/>
            </a:xfrm>
            <a:custGeom>
              <a:avLst/>
              <a:gdLst/>
              <a:ahLst/>
              <a:cxnLst/>
              <a:rect l="l" t="t" r="r" b="b"/>
              <a:pathLst>
                <a:path w="833120" h="1307465">
                  <a:moveTo>
                    <a:pt x="810051" y="1307172"/>
                  </a:moveTo>
                  <a:lnTo>
                    <a:pt x="591900" y="1064059"/>
                  </a:lnTo>
                  <a:lnTo>
                    <a:pt x="0" y="14199"/>
                  </a:lnTo>
                  <a:lnTo>
                    <a:pt x="22709" y="0"/>
                  </a:lnTo>
                  <a:lnTo>
                    <a:pt x="709138" y="990584"/>
                  </a:lnTo>
                  <a:lnTo>
                    <a:pt x="832680" y="1292973"/>
                  </a:lnTo>
                  <a:lnTo>
                    <a:pt x="810051" y="1307172"/>
                  </a:lnTo>
                  <a:close/>
                </a:path>
              </a:pathLst>
            </a:custGeom>
            <a:solidFill>
              <a:srgbClr val="D4D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28046" y="13235795"/>
              <a:ext cx="826769" cy="1303655"/>
            </a:xfrm>
            <a:custGeom>
              <a:avLst/>
              <a:gdLst/>
              <a:ahLst/>
              <a:cxnLst/>
              <a:rect l="l" t="t" r="r" b="b"/>
              <a:pathLst>
                <a:path w="826770" h="1303655">
                  <a:moveTo>
                    <a:pt x="810051" y="1303077"/>
                  </a:moveTo>
                  <a:lnTo>
                    <a:pt x="591900" y="1059964"/>
                  </a:lnTo>
                  <a:lnTo>
                    <a:pt x="0" y="10103"/>
                  </a:lnTo>
                  <a:lnTo>
                    <a:pt x="16082" y="0"/>
                  </a:lnTo>
                  <a:lnTo>
                    <a:pt x="826161" y="1292973"/>
                  </a:lnTo>
                  <a:lnTo>
                    <a:pt x="810051" y="1303077"/>
                  </a:lnTo>
                  <a:close/>
                </a:path>
              </a:pathLst>
            </a:custGeom>
            <a:solidFill>
              <a:srgbClr val="AACB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25088" y="14415201"/>
              <a:ext cx="205597" cy="2056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74307" y="16968977"/>
              <a:ext cx="2522220" cy="1319530"/>
            </a:xfrm>
            <a:custGeom>
              <a:avLst/>
              <a:gdLst/>
              <a:ahLst/>
              <a:cxnLst/>
              <a:rect l="l" t="t" r="r" b="b"/>
              <a:pathLst>
                <a:path w="2522220" h="1319530">
                  <a:moveTo>
                    <a:pt x="2522107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1470877" y="0"/>
                  </a:lnTo>
                  <a:lnTo>
                    <a:pt x="2522107" y="1319023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74307" y="16968977"/>
              <a:ext cx="2424430" cy="1319530"/>
            </a:xfrm>
            <a:custGeom>
              <a:avLst/>
              <a:gdLst/>
              <a:ahLst/>
              <a:cxnLst/>
              <a:rect l="l" t="t" r="r" b="b"/>
              <a:pathLst>
                <a:path w="2424429" h="1319530">
                  <a:moveTo>
                    <a:pt x="389053" y="1319023"/>
                  </a:moveTo>
                  <a:lnTo>
                    <a:pt x="37280" y="1319023"/>
                  </a:lnTo>
                  <a:lnTo>
                    <a:pt x="0" y="844580"/>
                  </a:lnTo>
                  <a:lnTo>
                    <a:pt x="9463" y="547583"/>
                  </a:lnTo>
                  <a:lnTo>
                    <a:pt x="85712" y="307379"/>
                  </a:lnTo>
                  <a:lnTo>
                    <a:pt x="248526" y="0"/>
                  </a:lnTo>
                  <a:lnTo>
                    <a:pt x="786576" y="0"/>
                  </a:lnTo>
                  <a:lnTo>
                    <a:pt x="2056797" y="735158"/>
                  </a:lnTo>
                  <a:lnTo>
                    <a:pt x="2423947" y="1195814"/>
                  </a:lnTo>
                  <a:lnTo>
                    <a:pt x="428693" y="1195814"/>
                  </a:lnTo>
                  <a:lnTo>
                    <a:pt x="389053" y="1319023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04712" y="17027175"/>
              <a:ext cx="349250" cy="1261110"/>
            </a:xfrm>
            <a:custGeom>
              <a:avLst/>
              <a:gdLst/>
              <a:ahLst/>
              <a:cxnLst/>
              <a:rect l="l" t="t" r="r" b="b"/>
              <a:pathLst>
                <a:path w="349250" h="1261109">
                  <a:moveTo>
                    <a:pt x="328830" y="1260824"/>
                  </a:moveTo>
                  <a:lnTo>
                    <a:pt x="6845" y="1260824"/>
                  </a:lnTo>
                  <a:lnTo>
                    <a:pt x="4294" y="1231295"/>
                  </a:lnTo>
                  <a:lnTo>
                    <a:pt x="2606" y="1205355"/>
                  </a:lnTo>
                  <a:lnTo>
                    <a:pt x="0" y="1120251"/>
                  </a:lnTo>
                  <a:lnTo>
                    <a:pt x="48615" y="1120251"/>
                  </a:lnTo>
                  <a:lnTo>
                    <a:pt x="89001" y="1055115"/>
                  </a:lnTo>
                  <a:lnTo>
                    <a:pt x="9662" y="747572"/>
                  </a:lnTo>
                  <a:lnTo>
                    <a:pt x="13786" y="699510"/>
                  </a:lnTo>
                  <a:lnTo>
                    <a:pt x="18749" y="650493"/>
                  </a:lnTo>
                  <a:lnTo>
                    <a:pt x="24614" y="600683"/>
                  </a:lnTo>
                  <a:lnTo>
                    <a:pt x="31443" y="550241"/>
                  </a:lnTo>
                  <a:lnTo>
                    <a:pt x="39296" y="499330"/>
                  </a:lnTo>
                  <a:lnTo>
                    <a:pt x="48237" y="448111"/>
                  </a:lnTo>
                  <a:lnTo>
                    <a:pt x="58326" y="396747"/>
                  </a:lnTo>
                  <a:lnTo>
                    <a:pt x="69626" y="345398"/>
                  </a:lnTo>
                  <a:lnTo>
                    <a:pt x="82198" y="294226"/>
                  </a:lnTo>
                  <a:lnTo>
                    <a:pt x="96105" y="243394"/>
                  </a:lnTo>
                  <a:lnTo>
                    <a:pt x="111408" y="193063"/>
                  </a:lnTo>
                  <a:lnTo>
                    <a:pt x="128169" y="143396"/>
                  </a:lnTo>
                  <a:lnTo>
                    <a:pt x="146449" y="94553"/>
                  </a:lnTo>
                  <a:lnTo>
                    <a:pt x="166312" y="46697"/>
                  </a:lnTo>
                  <a:lnTo>
                    <a:pt x="187812" y="0"/>
                  </a:lnTo>
                  <a:lnTo>
                    <a:pt x="349148" y="729375"/>
                  </a:lnTo>
                  <a:lnTo>
                    <a:pt x="334889" y="965983"/>
                  </a:lnTo>
                  <a:lnTo>
                    <a:pt x="329286" y="1164614"/>
                  </a:lnTo>
                  <a:lnTo>
                    <a:pt x="328830" y="1260824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61846" y="16363364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3" y="1736277"/>
                  </a:moveTo>
                  <a:lnTo>
                    <a:pt x="367877" y="1736277"/>
                  </a:lnTo>
                  <a:lnTo>
                    <a:pt x="0" y="72828"/>
                  </a:lnTo>
                  <a:lnTo>
                    <a:pt x="49863" y="0"/>
                  </a:lnTo>
                  <a:lnTo>
                    <a:pt x="2803311" y="1671127"/>
                  </a:lnTo>
                  <a:lnTo>
                    <a:pt x="2762903" y="1736277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611710" y="16363364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448" y="1671127"/>
                  </a:moveTo>
                  <a:lnTo>
                    <a:pt x="364833" y="1671127"/>
                  </a:lnTo>
                  <a:lnTo>
                    <a:pt x="0" y="0"/>
                  </a:lnTo>
                  <a:lnTo>
                    <a:pt x="2322210" y="0"/>
                  </a:lnTo>
                  <a:lnTo>
                    <a:pt x="2753448" y="1671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03167" y="16459256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4983" y="1479369"/>
                  </a:moveTo>
                  <a:lnTo>
                    <a:pt x="324721" y="1479369"/>
                  </a:lnTo>
                  <a:lnTo>
                    <a:pt x="0" y="0"/>
                  </a:lnTo>
                  <a:lnTo>
                    <a:pt x="2184984" y="0"/>
                  </a:lnTo>
                  <a:lnTo>
                    <a:pt x="2564983" y="1479369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53535" y="1645926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659" y="739686"/>
                  </a:moveTo>
                  <a:lnTo>
                    <a:pt x="2210549" y="684936"/>
                  </a:lnTo>
                  <a:lnTo>
                    <a:pt x="1572323" y="684936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56" y="684936"/>
                  </a:lnTo>
                  <a:lnTo>
                    <a:pt x="720178" y="684936"/>
                  </a:lnTo>
                  <a:lnTo>
                    <a:pt x="561517" y="0"/>
                  </a:lnTo>
                  <a:lnTo>
                    <a:pt x="508685" y="0"/>
                  </a:lnTo>
                  <a:lnTo>
                    <a:pt x="666711" y="684936"/>
                  </a:lnTo>
                  <a:lnTo>
                    <a:pt x="0" y="684936"/>
                  </a:lnTo>
                  <a:lnTo>
                    <a:pt x="11988" y="739686"/>
                  </a:lnTo>
                  <a:lnTo>
                    <a:pt x="679348" y="739686"/>
                  </a:lnTo>
                  <a:lnTo>
                    <a:pt x="850023" y="1479372"/>
                  </a:lnTo>
                  <a:lnTo>
                    <a:pt x="904227" y="1479372"/>
                  </a:lnTo>
                  <a:lnTo>
                    <a:pt x="732866" y="739686"/>
                  </a:lnTo>
                  <a:lnTo>
                    <a:pt x="1532293" y="739686"/>
                  </a:lnTo>
                  <a:lnTo>
                    <a:pt x="1713661" y="1479372"/>
                  </a:lnTo>
                  <a:lnTo>
                    <a:pt x="1767865" y="1479372"/>
                  </a:lnTo>
                  <a:lnTo>
                    <a:pt x="1585810" y="739686"/>
                  </a:lnTo>
                  <a:lnTo>
                    <a:pt x="2224659" y="739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57297" y="16459256"/>
              <a:ext cx="807085" cy="685165"/>
            </a:xfrm>
            <a:custGeom>
              <a:avLst/>
              <a:gdLst/>
              <a:ahLst/>
              <a:cxnLst/>
              <a:rect l="l" t="t" r="r" b="b"/>
              <a:pathLst>
                <a:path w="807085" h="685165">
                  <a:moveTo>
                    <a:pt x="806791" y="684935"/>
                  </a:moveTo>
                  <a:lnTo>
                    <a:pt x="168583" y="684935"/>
                  </a:lnTo>
                  <a:lnTo>
                    <a:pt x="0" y="0"/>
                  </a:lnTo>
                  <a:lnTo>
                    <a:pt x="806791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57297" y="16459256"/>
              <a:ext cx="168910" cy="685165"/>
            </a:xfrm>
            <a:custGeom>
              <a:avLst/>
              <a:gdLst/>
              <a:ahLst/>
              <a:cxnLst/>
              <a:rect l="l" t="t" r="r" b="b"/>
              <a:pathLst>
                <a:path w="168910" h="685165">
                  <a:moveTo>
                    <a:pt x="168583" y="684935"/>
                  </a:moveTo>
                  <a:lnTo>
                    <a:pt x="0" y="0"/>
                  </a:lnTo>
                  <a:lnTo>
                    <a:pt x="168583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15054" y="16459256"/>
              <a:ext cx="957580" cy="685165"/>
            </a:xfrm>
            <a:custGeom>
              <a:avLst/>
              <a:gdLst/>
              <a:ahLst/>
              <a:cxnLst/>
              <a:rect l="l" t="t" r="r" b="b"/>
              <a:pathLst>
                <a:path w="957579" h="685165">
                  <a:moveTo>
                    <a:pt x="957380" y="684935"/>
                  </a:moveTo>
                  <a:lnTo>
                    <a:pt x="158669" y="684935"/>
                  </a:lnTo>
                  <a:lnTo>
                    <a:pt x="0" y="0"/>
                  </a:lnTo>
                  <a:lnTo>
                    <a:pt x="957380" y="684935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415054" y="16459256"/>
              <a:ext cx="158750" cy="685165"/>
            </a:xfrm>
            <a:custGeom>
              <a:avLst/>
              <a:gdLst/>
              <a:ahLst/>
              <a:cxnLst/>
              <a:rect l="l" t="t" r="r" b="b"/>
              <a:pathLst>
                <a:path w="158750" h="685165">
                  <a:moveTo>
                    <a:pt x="158669" y="684935"/>
                  </a:moveTo>
                  <a:lnTo>
                    <a:pt x="0" y="0"/>
                  </a:lnTo>
                  <a:lnTo>
                    <a:pt x="158669" y="684935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03167" y="1645926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05" y="684936"/>
                  </a:moveTo>
                  <a:lnTo>
                    <a:pt x="0" y="0"/>
                  </a:lnTo>
                  <a:lnTo>
                    <a:pt x="150368" y="684936"/>
                  </a:lnTo>
                  <a:lnTo>
                    <a:pt x="817105" y="684936"/>
                  </a:lnTo>
                  <a:close/>
                </a:path>
                <a:path w="2565400" h="1479550">
                  <a:moveTo>
                    <a:pt x="1864029" y="1479372"/>
                  </a:moveTo>
                  <a:lnTo>
                    <a:pt x="883297" y="739686"/>
                  </a:lnTo>
                  <a:lnTo>
                    <a:pt x="1054595" y="1479372"/>
                  </a:lnTo>
                  <a:lnTo>
                    <a:pt x="1864029" y="1479372"/>
                  </a:lnTo>
                  <a:close/>
                </a:path>
                <a:path w="2565400" h="1479550">
                  <a:moveTo>
                    <a:pt x="2564981" y="1479372"/>
                  </a:moveTo>
                  <a:lnTo>
                    <a:pt x="1736178" y="739686"/>
                  </a:lnTo>
                  <a:lnTo>
                    <a:pt x="1918233" y="1479372"/>
                  </a:lnTo>
                  <a:lnTo>
                    <a:pt x="2564981" y="1479372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86466" y="17198941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04" y="739684"/>
                  </a:moveTo>
                  <a:lnTo>
                    <a:pt x="0" y="0"/>
                  </a:lnTo>
                  <a:lnTo>
                    <a:pt x="171304" y="739684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65528" y="17198941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041" y="739684"/>
                  </a:moveTo>
                  <a:lnTo>
                    <a:pt x="162360" y="739684"/>
                  </a:lnTo>
                  <a:lnTo>
                    <a:pt x="0" y="0"/>
                  </a:lnTo>
                  <a:lnTo>
                    <a:pt x="838041" y="739684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2763" y="17016747"/>
              <a:ext cx="2484120" cy="1271270"/>
            </a:xfrm>
            <a:custGeom>
              <a:avLst/>
              <a:gdLst/>
              <a:ahLst/>
              <a:cxnLst/>
              <a:rect l="l" t="t" r="r" b="b"/>
              <a:pathLst>
                <a:path w="2484120" h="1271269">
                  <a:moveTo>
                    <a:pt x="2484113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1470976" y="0"/>
                  </a:lnTo>
                  <a:lnTo>
                    <a:pt x="2484113" y="1271252"/>
                  </a:lnTo>
                  <a:close/>
                </a:path>
              </a:pathLst>
            </a:custGeom>
            <a:solidFill>
              <a:srgbClr val="7594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2763" y="17016747"/>
              <a:ext cx="2424430" cy="1271270"/>
            </a:xfrm>
            <a:custGeom>
              <a:avLst/>
              <a:gdLst/>
              <a:ahLst/>
              <a:cxnLst/>
              <a:rect l="l" t="t" r="r" b="b"/>
              <a:pathLst>
                <a:path w="2424430" h="1271269">
                  <a:moveTo>
                    <a:pt x="404462" y="1271252"/>
                  </a:moveTo>
                  <a:lnTo>
                    <a:pt x="33537" y="1271252"/>
                  </a:lnTo>
                  <a:lnTo>
                    <a:pt x="0" y="844535"/>
                  </a:lnTo>
                  <a:lnTo>
                    <a:pt x="9473" y="547569"/>
                  </a:lnTo>
                  <a:lnTo>
                    <a:pt x="85755" y="307377"/>
                  </a:lnTo>
                  <a:lnTo>
                    <a:pt x="248634" y="0"/>
                  </a:lnTo>
                  <a:lnTo>
                    <a:pt x="786675" y="0"/>
                  </a:lnTo>
                  <a:lnTo>
                    <a:pt x="2056897" y="735158"/>
                  </a:lnTo>
                  <a:lnTo>
                    <a:pt x="2424046" y="1195841"/>
                  </a:lnTo>
                  <a:lnTo>
                    <a:pt x="428682" y="1195841"/>
                  </a:lnTo>
                  <a:lnTo>
                    <a:pt x="404462" y="1271252"/>
                  </a:lnTo>
                  <a:close/>
                </a:path>
              </a:pathLst>
            </a:custGeom>
            <a:solidFill>
              <a:srgbClr val="50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2124" y="17074945"/>
              <a:ext cx="350520" cy="1213485"/>
            </a:xfrm>
            <a:custGeom>
              <a:avLst/>
              <a:gdLst/>
              <a:ahLst/>
              <a:cxnLst/>
              <a:rect l="l" t="t" r="r" b="b"/>
              <a:pathLst>
                <a:path w="350519" h="1213484">
                  <a:moveTo>
                    <a:pt x="330206" y="1213053"/>
                  </a:moveTo>
                  <a:lnTo>
                    <a:pt x="3809" y="1213053"/>
                  </a:lnTo>
                  <a:lnTo>
                    <a:pt x="909" y="1164775"/>
                  </a:lnTo>
                  <a:lnTo>
                    <a:pt x="0" y="1112197"/>
                  </a:lnTo>
                  <a:lnTo>
                    <a:pt x="73" y="989383"/>
                  </a:lnTo>
                  <a:lnTo>
                    <a:pt x="1901" y="905590"/>
                  </a:lnTo>
                  <a:lnTo>
                    <a:pt x="3661" y="860937"/>
                  </a:lnTo>
                  <a:lnTo>
                    <a:pt x="6076" y="814681"/>
                  </a:lnTo>
                  <a:lnTo>
                    <a:pt x="9213" y="766997"/>
                  </a:lnTo>
                  <a:lnTo>
                    <a:pt x="13140" y="718061"/>
                  </a:lnTo>
                  <a:lnTo>
                    <a:pt x="17925" y="668049"/>
                  </a:lnTo>
                  <a:lnTo>
                    <a:pt x="23635" y="617137"/>
                  </a:lnTo>
                  <a:lnTo>
                    <a:pt x="30338" y="565501"/>
                  </a:lnTo>
                  <a:lnTo>
                    <a:pt x="38101" y="513316"/>
                  </a:lnTo>
                  <a:lnTo>
                    <a:pt x="46993" y="460759"/>
                  </a:lnTo>
                  <a:lnTo>
                    <a:pt x="57081" y="408005"/>
                  </a:lnTo>
                  <a:lnTo>
                    <a:pt x="68433" y="355231"/>
                  </a:lnTo>
                  <a:lnTo>
                    <a:pt x="81116" y="302612"/>
                  </a:lnTo>
                  <a:lnTo>
                    <a:pt x="95198" y="250323"/>
                  </a:lnTo>
                  <a:lnTo>
                    <a:pt x="110748" y="198541"/>
                  </a:lnTo>
                  <a:lnTo>
                    <a:pt x="127831" y="147442"/>
                  </a:lnTo>
                  <a:lnTo>
                    <a:pt x="146517" y="97202"/>
                  </a:lnTo>
                  <a:lnTo>
                    <a:pt x="166873" y="47996"/>
                  </a:lnTo>
                  <a:lnTo>
                    <a:pt x="188967" y="0"/>
                  </a:lnTo>
                  <a:lnTo>
                    <a:pt x="350285" y="729284"/>
                  </a:lnTo>
                  <a:lnTo>
                    <a:pt x="336034" y="965901"/>
                  </a:lnTo>
                  <a:lnTo>
                    <a:pt x="330435" y="1164569"/>
                  </a:lnTo>
                  <a:lnTo>
                    <a:pt x="330206" y="1213053"/>
                  </a:lnTo>
                  <a:close/>
                </a:path>
              </a:pathLst>
            </a:custGeom>
            <a:solidFill>
              <a:srgbClr val="496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0397" y="16411135"/>
              <a:ext cx="2803525" cy="1736725"/>
            </a:xfrm>
            <a:custGeom>
              <a:avLst/>
              <a:gdLst/>
              <a:ahLst/>
              <a:cxnLst/>
              <a:rect l="l" t="t" r="r" b="b"/>
              <a:pathLst>
                <a:path w="2803525" h="1736725">
                  <a:moveTo>
                    <a:pt x="2762909" y="1736304"/>
                  </a:moveTo>
                  <a:lnTo>
                    <a:pt x="367882" y="1736304"/>
                  </a:lnTo>
                  <a:lnTo>
                    <a:pt x="0" y="72855"/>
                  </a:lnTo>
                  <a:lnTo>
                    <a:pt x="49772" y="0"/>
                  </a:lnTo>
                  <a:lnTo>
                    <a:pt x="2803317" y="1671154"/>
                  </a:lnTo>
                  <a:lnTo>
                    <a:pt x="2762909" y="1736304"/>
                  </a:lnTo>
                  <a:close/>
                </a:path>
              </a:pathLst>
            </a:custGeom>
            <a:solidFill>
              <a:srgbClr val="8FB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40170" y="16411135"/>
              <a:ext cx="2753995" cy="1671320"/>
            </a:xfrm>
            <a:custGeom>
              <a:avLst/>
              <a:gdLst/>
              <a:ahLst/>
              <a:cxnLst/>
              <a:rect l="l" t="t" r="r" b="b"/>
              <a:pathLst>
                <a:path w="2753995" h="1671319">
                  <a:moveTo>
                    <a:pt x="2753545" y="1671154"/>
                  </a:moveTo>
                  <a:lnTo>
                    <a:pt x="364938" y="1671154"/>
                  </a:lnTo>
                  <a:lnTo>
                    <a:pt x="0" y="0"/>
                  </a:lnTo>
                  <a:lnTo>
                    <a:pt x="2322307" y="0"/>
                  </a:lnTo>
                  <a:lnTo>
                    <a:pt x="2753545" y="16711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31614" y="16507135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2565094" y="1479154"/>
                  </a:moveTo>
                  <a:lnTo>
                    <a:pt x="324844" y="1479154"/>
                  </a:lnTo>
                  <a:lnTo>
                    <a:pt x="0" y="0"/>
                  </a:lnTo>
                  <a:lnTo>
                    <a:pt x="2185094" y="0"/>
                  </a:lnTo>
                  <a:lnTo>
                    <a:pt x="2565094" y="1479154"/>
                  </a:lnTo>
                  <a:close/>
                </a:path>
              </a:pathLst>
            </a:custGeom>
            <a:solidFill>
              <a:srgbClr val="242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81989" y="16507143"/>
              <a:ext cx="2225040" cy="1479550"/>
            </a:xfrm>
            <a:custGeom>
              <a:avLst/>
              <a:gdLst/>
              <a:ahLst/>
              <a:cxnLst/>
              <a:rect l="l" t="t" r="r" b="b"/>
              <a:pathLst>
                <a:path w="2225040" h="1479550">
                  <a:moveTo>
                    <a:pt x="2224773" y="739571"/>
                  </a:moveTo>
                  <a:lnTo>
                    <a:pt x="2210651" y="684847"/>
                  </a:lnTo>
                  <a:lnTo>
                    <a:pt x="1572374" y="684847"/>
                  </a:lnTo>
                  <a:lnTo>
                    <a:pt x="1403756" y="0"/>
                  </a:lnTo>
                  <a:lnTo>
                    <a:pt x="1350924" y="0"/>
                  </a:lnTo>
                  <a:lnTo>
                    <a:pt x="1518869" y="684847"/>
                  </a:lnTo>
                  <a:lnTo>
                    <a:pt x="720280" y="684847"/>
                  </a:lnTo>
                  <a:lnTo>
                    <a:pt x="561606" y="0"/>
                  </a:lnTo>
                  <a:lnTo>
                    <a:pt x="508673" y="0"/>
                  </a:lnTo>
                  <a:lnTo>
                    <a:pt x="666775" y="684847"/>
                  </a:lnTo>
                  <a:lnTo>
                    <a:pt x="0" y="684847"/>
                  </a:lnTo>
                  <a:lnTo>
                    <a:pt x="11988" y="739571"/>
                  </a:lnTo>
                  <a:lnTo>
                    <a:pt x="679399" y="739571"/>
                  </a:lnTo>
                  <a:lnTo>
                    <a:pt x="850150" y="1479156"/>
                  </a:lnTo>
                  <a:lnTo>
                    <a:pt x="904341" y="1479156"/>
                  </a:lnTo>
                  <a:lnTo>
                    <a:pt x="732967" y="739571"/>
                  </a:lnTo>
                  <a:lnTo>
                    <a:pt x="1532280" y="739571"/>
                  </a:lnTo>
                  <a:lnTo>
                    <a:pt x="1713661" y="1479156"/>
                  </a:lnTo>
                  <a:lnTo>
                    <a:pt x="1767967" y="1479156"/>
                  </a:lnTo>
                  <a:lnTo>
                    <a:pt x="1585849" y="739571"/>
                  </a:lnTo>
                  <a:lnTo>
                    <a:pt x="2224773" y="739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43596" y="16507143"/>
              <a:ext cx="1649095" cy="685165"/>
            </a:xfrm>
            <a:custGeom>
              <a:avLst/>
              <a:gdLst/>
              <a:ahLst/>
              <a:cxnLst/>
              <a:rect l="l" t="t" r="r" b="b"/>
              <a:pathLst>
                <a:path w="1649095" h="685165">
                  <a:moveTo>
                    <a:pt x="957275" y="684847"/>
                  </a:moveTo>
                  <a:lnTo>
                    <a:pt x="0" y="0"/>
                  </a:lnTo>
                  <a:lnTo>
                    <a:pt x="158686" y="684847"/>
                  </a:lnTo>
                  <a:lnTo>
                    <a:pt x="957275" y="684847"/>
                  </a:lnTo>
                  <a:close/>
                </a:path>
                <a:path w="1649095" h="685165">
                  <a:moveTo>
                    <a:pt x="1649044" y="684847"/>
                  </a:moveTo>
                  <a:lnTo>
                    <a:pt x="842149" y="0"/>
                  </a:lnTo>
                  <a:lnTo>
                    <a:pt x="1010729" y="684847"/>
                  </a:lnTo>
                  <a:lnTo>
                    <a:pt x="1649044" y="68484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1608" y="16507143"/>
              <a:ext cx="2565400" cy="1479550"/>
            </a:xfrm>
            <a:custGeom>
              <a:avLst/>
              <a:gdLst/>
              <a:ahLst/>
              <a:cxnLst/>
              <a:rect l="l" t="t" r="r" b="b"/>
              <a:pathLst>
                <a:path w="2565400" h="1479550">
                  <a:moveTo>
                    <a:pt x="817118" y="684847"/>
                  </a:moveTo>
                  <a:lnTo>
                    <a:pt x="0" y="0"/>
                  </a:lnTo>
                  <a:lnTo>
                    <a:pt x="150380" y="684847"/>
                  </a:lnTo>
                  <a:lnTo>
                    <a:pt x="817118" y="684847"/>
                  </a:lnTo>
                  <a:close/>
                </a:path>
                <a:path w="2565400" h="1479550">
                  <a:moveTo>
                    <a:pt x="1864042" y="1479156"/>
                  </a:moveTo>
                  <a:lnTo>
                    <a:pt x="883399" y="739571"/>
                  </a:lnTo>
                  <a:lnTo>
                    <a:pt x="1054722" y="1479156"/>
                  </a:lnTo>
                  <a:lnTo>
                    <a:pt x="1864042" y="1479156"/>
                  </a:lnTo>
                  <a:close/>
                </a:path>
                <a:path w="2565400" h="1479550">
                  <a:moveTo>
                    <a:pt x="2565095" y="1479156"/>
                  </a:moveTo>
                  <a:lnTo>
                    <a:pt x="1736293" y="739571"/>
                  </a:lnTo>
                  <a:lnTo>
                    <a:pt x="1918347" y="1479156"/>
                  </a:lnTo>
                  <a:lnTo>
                    <a:pt x="2565095" y="1479156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15020" y="17246712"/>
              <a:ext cx="171450" cy="739775"/>
            </a:xfrm>
            <a:custGeom>
              <a:avLst/>
              <a:gdLst/>
              <a:ahLst/>
              <a:cxnLst/>
              <a:rect l="l" t="t" r="r" b="b"/>
              <a:pathLst>
                <a:path w="171450" h="739775">
                  <a:moveTo>
                    <a:pt x="171315" y="739577"/>
                  </a:moveTo>
                  <a:lnTo>
                    <a:pt x="0" y="0"/>
                  </a:lnTo>
                  <a:lnTo>
                    <a:pt x="171315" y="739577"/>
                  </a:lnTo>
                  <a:close/>
                </a:path>
              </a:pathLst>
            </a:custGeom>
            <a:solidFill>
              <a:srgbClr val="707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93985" y="17246712"/>
              <a:ext cx="838200" cy="739775"/>
            </a:xfrm>
            <a:custGeom>
              <a:avLst/>
              <a:gdLst/>
              <a:ahLst/>
              <a:cxnLst/>
              <a:rect l="l" t="t" r="r" b="b"/>
              <a:pathLst>
                <a:path w="838200" h="739775">
                  <a:moveTo>
                    <a:pt x="838156" y="739577"/>
                  </a:moveTo>
                  <a:lnTo>
                    <a:pt x="162473" y="739577"/>
                  </a:lnTo>
                  <a:lnTo>
                    <a:pt x="0" y="0"/>
                  </a:lnTo>
                  <a:lnTo>
                    <a:pt x="838156" y="739577"/>
                  </a:lnTo>
                  <a:close/>
                </a:path>
              </a:pathLst>
            </a:custGeom>
            <a:solidFill>
              <a:srgbClr val="131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28742" y="135255"/>
              <a:ext cx="9085098" cy="145568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45899" y="16576487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1362074"/>
                  </a:moveTo>
                  <a:lnTo>
                    <a:pt x="630942" y="1360229"/>
                  </a:lnTo>
                  <a:lnTo>
                    <a:pt x="581108" y="1354702"/>
                  </a:lnTo>
                  <a:lnTo>
                    <a:pt x="531815" y="1345524"/>
                  </a:lnTo>
                  <a:lnTo>
                    <a:pt x="483342" y="1332749"/>
                  </a:lnTo>
                  <a:lnTo>
                    <a:pt x="435940" y="1316442"/>
                  </a:lnTo>
                  <a:lnTo>
                    <a:pt x="389856" y="1296687"/>
                  </a:lnTo>
                  <a:lnTo>
                    <a:pt x="345350" y="1273595"/>
                  </a:lnTo>
                  <a:lnTo>
                    <a:pt x="302672" y="1247298"/>
                  </a:lnTo>
                  <a:lnTo>
                    <a:pt x="262045" y="1217933"/>
                  </a:lnTo>
                  <a:lnTo>
                    <a:pt x="223680" y="1185652"/>
                  </a:lnTo>
                  <a:lnTo>
                    <a:pt x="187793" y="1150635"/>
                  </a:lnTo>
                  <a:lnTo>
                    <a:pt x="154588" y="1113081"/>
                  </a:lnTo>
                  <a:lnTo>
                    <a:pt x="124234" y="1073188"/>
                  </a:lnTo>
                  <a:lnTo>
                    <a:pt x="96891" y="1031160"/>
                  </a:lnTo>
                  <a:lnTo>
                    <a:pt x="72715" y="987234"/>
                  </a:lnTo>
                  <a:lnTo>
                    <a:pt x="51840" y="941658"/>
                  </a:lnTo>
                  <a:lnTo>
                    <a:pt x="34374" y="894671"/>
                  </a:lnTo>
                  <a:lnTo>
                    <a:pt x="20409" y="846516"/>
                  </a:lnTo>
                  <a:lnTo>
                    <a:pt x="10025" y="797463"/>
                  </a:lnTo>
                  <a:lnTo>
                    <a:pt x="3279" y="747789"/>
                  </a:lnTo>
                  <a:lnTo>
                    <a:pt x="204" y="697755"/>
                  </a:lnTo>
                  <a:lnTo>
                    <a:pt x="0" y="681037"/>
                  </a:lnTo>
                  <a:lnTo>
                    <a:pt x="204" y="664318"/>
                  </a:lnTo>
                  <a:lnTo>
                    <a:pt x="3279" y="614284"/>
                  </a:lnTo>
                  <a:lnTo>
                    <a:pt x="10025" y="564610"/>
                  </a:lnTo>
                  <a:lnTo>
                    <a:pt x="20409" y="515558"/>
                  </a:lnTo>
                  <a:lnTo>
                    <a:pt x="34374" y="467402"/>
                  </a:lnTo>
                  <a:lnTo>
                    <a:pt x="51840" y="420416"/>
                  </a:lnTo>
                  <a:lnTo>
                    <a:pt x="72715" y="374839"/>
                  </a:lnTo>
                  <a:lnTo>
                    <a:pt x="96891" y="330913"/>
                  </a:lnTo>
                  <a:lnTo>
                    <a:pt x="124234" y="288885"/>
                  </a:lnTo>
                  <a:lnTo>
                    <a:pt x="154588" y="248992"/>
                  </a:lnTo>
                  <a:lnTo>
                    <a:pt x="187793" y="211437"/>
                  </a:lnTo>
                  <a:lnTo>
                    <a:pt x="223680" y="176421"/>
                  </a:lnTo>
                  <a:lnTo>
                    <a:pt x="262045" y="144140"/>
                  </a:lnTo>
                  <a:lnTo>
                    <a:pt x="302672" y="114775"/>
                  </a:lnTo>
                  <a:lnTo>
                    <a:pt x="345350" y="88477"/>
                  </a:lnTo>
                  <a:lnTo>
                    <a:pt x="389856" y="65386"/>
                  </a:lnTo>
                  <a:lnTo>
                    <a:pt x="435940" y="45632"/>
                  </a:lnTo>
                  <a:lnTo>
                    <a:pt x="483342" y="29325"/>
                  </a:lnTo>
                  <a:lnTo>
                    <a:pt x="531815" y="16548"/>
                  </a:lnTo>
                  <a:lnTo>
                    <a:pt x="581108" y="7370"/>
                  </a:lnTo>
                  <a:lnTo>
                    <a:pt x="630942" y="1844"/>
                  </a:lnTo>
                  <a:lnTo>
                    <a:pt x="681037" y="0"/>
                  </a:lnTo>
                  <a:lnTo>
                    <a:pt x="697755" y="204"/>
                  </a:lnTo>
                  <a:lnTo>
                    <a:pt x="747789" y="3279"/>
                  </a:lnTo>
                  <a:lnTo>
                    <a:pt x="797463" y="10025"/>
                  </a:lnTo>
                  <a:lnTo>
                    <a:pt x="846516" y="20409"/>
                  </a:lnTo>
                  <a:lnTo>
                    <a:pt x="894671" y="34374"/>
                  </a:lnTo>
                  <a:lnTo>
                    <a:pt x="941658" y="51840"/>
                  </a:lnTo>
                  <a:lnTo>
                    <a:pt x="987234" y="72715"/>
                  </a:lnTo>
                  <a:lnTo>
                    <a:pt x="1031160" y="96891"/>
                  </a:lnTo>
                  <a:lnTo>
                    <a:pt x="1073188" y="124234"/>
                  </a:lnTo>
                  <a:lnTo>
                    <a:pt x="1113081" y="154588"/>
                  </a:lnTo>
                  <a:lnTo>
                    <a:pt x="1150635" y="187793"/>
                  </a:lnTo>
                  <a:lnTo>
                    <a:pt x="1185652" y="223680"/>
                  </a:lnTo>
                  <a:lnTo>
                    <a:pt x="1217933" y="262045"/>
                  </a:lnTo>
                  <a:lnTo>
                    <a:pt x="1247298" y="302672"/>
                  </a:lnTo>
                  <a:lnTo>
                    <a:pt x="1273595" y="345350"/>
                  </a:lnTo>
                  <a:lnTo>
                    <a:pt x="1296687" y="389856"/>
                  </a:lnTo>
                  <a:lnTo>
                    <a:pt x="1316442" y="435940"/>
                  </a:lnTo>
                  <a:lnTo>
                    <a:pt x="1332749" y="483342"/>
                  </a:lnTo>
                  <a:lnTo>
                    <a:pt x="1345524" y="531815"/>
                  </a:lnTo>
                  <a:lnTo>
                    <a:pt x="1354702" y="581108"/>
                  </a:lnTo>
                  <a:lnTo>
                    <a:pt x="1360229" y="630942"/>
                  </a:lnTo>
                  <a:lnTo>
                    <a:pt x="1362074" y="681037"/>
                  </a:lnTo>
                  <a:lnTo>
                    <a:pt x="1361869" y="697755"/>
                  </a:lnTo>
                  <a:lnTo>
                    <a:pt x="1358794" y="747789"/>
                  </a:lnTo>
                  <a:lnTo>
                    <a:pt x="1352047" y="797463"/>
                  </a:lnTo>
                  <a:lnTo>
                    <a:pt x="1341664" y="846516"/>
                  </a:lnTo>
                  <a:lnTo>
                    <a:pt x="1327699" y="894671"/>
                  </a:lnTo>
                  <a:lnTo>
                    <a:pt x="1310233" y="941658"/>
                  </a:lnTo>
                  <a:lnTo>
                    <a:pt x="1289358" y="987234"/>
                  </a:lnTo>
                  <a:lnTo>
                    <a:pt x="1265182" y="1031160"/>
                  </a:lnTo>
                  <a:lnTo>
                    <a:pt x="1237840" y="1073188"/>
                  </a:lnTo>
                  <a:lnTo>
                    <a:pt x="1207486" y="1113081"/>
                  </a:lnTo>
                  <a:lnTo>
                    <a:pt x="1174279" y="1150635"/>
                  </a:lnTo>
                  <a:lnTo>
                    <a:pt x="1138393" y="1185652"/>
                  </a:lnTo>
                  <a:lnTo>
                    <a:pt x="1100028" y="1217933"/>
                  </a:lnTo>
                  <a:lnTo>
                    <a:pt x="1059401" y="1247298"/>
                  </a:lnTo>
                  <a:lnTo>
                    <a:pt x="1016723" y="1273595"/>
                  </a:lnTo>
                  <a:lnTo>
                    <a:pt x="972217" y="1296687"/>
                  </a:lnTo>
                  <a:lnTo>
                    <a:pt x="926133" y="1316442"/>
                  </a:lnTo>
                  <a:lnTo>
                    <a:pt x="878732" y="1332749"/>
                  </a:lnTo>
                  <a:lnTo>
                    <a:pt x="830258" y="1345524"/>
                  </a:lnTo>
                  <a:lnTo>
                    <a:pt x="780965" y="1354702"/>
                  </a:lnTo>
                  <a:lnTo>
                    <a:pt x="731132" y="1360229"/>
                  </a:lnTo>
                  <a:lnTo>
                    <a:pt x="681037" y="1362074"/>
                  </a:lnTo>
                  <a:close/>
                </a:path>
              </a:pathLst>
            </a:custGeom>
            <a:solidFill>
              <a:srgbClr val="FFC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6235" y="16801884"/>
              <a:ext cx="900430" cy="819785"/>
            </a:xfrm>
            <a:custGeom>
              <a:avLst/>
              <a:gdLst/>
              <a:ahLst/>
              <a:cxnLst/>
              <a:rect l="l" t="t" r="r" b="b"/>
              <a:pathLst>
                <a:path w="900430" h="819784">
                  <a:moveTo>
                    <a:pt x="771560" y="819790"/>
                  </a:moveTo>
                  <a:lnTo>
                    <a:pt x="768518" y="819767"/>
                  </a:lnTo>
                  <a:lnTo>
                    <a:pt x="549133" y="819767"/>
                  </a:lnTo>
                  <a:lnTo>
                    <a:pt x="546091" y="819790"/>
                  </a:lnTo>
                  <a:lnTo>
                    <a:pt x="543164" y="819227"/>
                  </a:lnTo>
                  <a:lnTo>
                    <a:pt x="526227" y="799926"/>
                  </a:lnTo>
                  <a:lnTo>
                    <a:pt x="526250" y="796884"/>
                  </a:lnTo>
                  <a:lnTo>
                    <a:pt x="526250" y="527738"/>
                  </a:lnTo>
                  <a:lnTo>
                    <a:pt x="374969" y="527738"/>
                  </a:lnTo>
                  <a:lnTo>
                    <a:pt x="374969" y="796884"/>
                  </a:lnTo>
                  <a:lnTo>
                    <a:pt x="374993" y="799926"/>
                  </a:lnTo>
                  <a:lnTo>
                    <a:pt x="374430" y="802853"/>
                  </a:lnTo>
                  <a:lnTo>
                    <a:pt x="355129" y="819790"/>
                  </a:lnTo>
                  <a:lnTo>
                    <a:pt x="352087" y="819767"/>
                  </a:lnTo>
                  <a:lnTo>
                    <a:pt x="132702" y="819767"/>
                  </a:lnTo>
                  <a:lnTo>
                    <a:pt x="109795" y="799926"/>
                  </a:lnTo>
                  <a:lnTo>
                    <a:pt x="109819" y="796884"/>
                  </a:lnTo>
                  <a:lnTo>
                    <a:pt x="109819" y="430395"/>
                  </a:lnTo>
                  <a:lnTo>
                    <a:pt x="18625" y="430399"/>
                  </a:lnTo>
                  <a:lnTo>
                    <a:pt x="0" y="406715"/>
                  </a:lnTo>
                  <a:lnTo>
                    <a:pt x="2244" y="397489"/>
                  </a:lnTo>
                  <a:lnTo>
                    <a:pt x="4576" y="393603"/>
                  </a:lnTo>
                  <a:lnTo>
                    <a:pt x="8117" y="390441"/>
                  </a:lnTo>
                  <a:lnTo>
                    <a:pt x="435264" y="5973"/>
                  </a:lnTo>
                  <a:lnTo>
                    <a:pt x="437358" y="4051"/>
                  </a:lnTo>
                  <a:lnTo>
                    <a:pt x="439728" y="2577"/>
                  </a:lnTo>
                  <a:lnTo>
                    <a:pt x="445024" y="515"/>
                  </a:lnTo>
                  <a:lnTo>
                    <a:pt x="447768" y="0"/>
                  </a:lnTo>
                  <a:lnTo>
                    <a:pt x="453450" y="0"/>
                  </a:lnTo>
                  <a:lnTo>
                    <a:pt x="456196" y="515"/>
                  </a:lnTo>
                  <a:lnTo>
                    <a:pt x="461492" y="2577"/>
                  </a:lnTo>
                  <a:lnTo>
                    <a:pt x="463862" y="4051"/>
                  </a:lnTo>
                  <a:lnTo>
                    <a:pt x="465956" y="5973"/>
                  </a:lnTo>
                  <a:lnTo>
                    <a:pt x="893284" y="390441"/>
                  </a:lnTo>
                  <a:lnTo>
                    <a:pt x="900347" y="402583"/>
                  </a:lnTo>
                  <a:lnTo>
                    <a:pt x="899255" y="415662"/>
                  </a:lnTo>
                  <a:lnTo>
                    <a:pt x="891318" y="426119"/>
                  </a:lnTo>
                  <a:lnTo>
                    <a:pt x="877847" y="430395"/>
                  </a:lnTo>
                  <a:lnTo>
                    <a:pt x="791401" y="430395"/>
                  </a:lnTo>
                  <a:lnTo>
                    <a:pt x="791401" y="796884"/>
                  </a:lnTo>
                  <a:lnTo>
                    <a:pt x="774488" y="819227"/>
                  </a:lnTo>
                  <a:lnTo>
                    <a:pt x="771560" y="819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12332" y="4938861"/>
              <a:ext cx="3157231" cy="30822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12332" y="8640261"/>
              <a:ext cx="3157231" cy="30822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626821" y="8640261"/>
              <a:ext cx="3157240" cy="30822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26821" y="4938861"/>
              <a:ext cx="3157240" cy="30822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531366" y="2345861"/>
            <a:ext cx="537718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0" marR="5080" indent="-1111885">
              <a:lnSpc>
                <a:spcPct val="115599"/>
              </a:lnSpc>
              <a:spcBef>
                <a:spcPts val="100"/>
              </a:spcBef>
            </a:pPr>
            <a:r>
              <a:rPr sz="4000" spc="-135" dirty="0">
                <a:latin typeface="Verdana"/>
                <a:cs typeface="Verdana"/>
              </a:rPr>
              <a:t>Gambar </a:t>
            </a:r>
            <a:r>
              <a:rPr sz="4000" spc="20" dirty="0">
                <a:latin typeface="Verdana"/>
                <a:cs typeface="Verdana"/>
              </a:rPr>
              <a:t>Matahari</a:t>
            </a:r>
            <a:r>
              <a:rPr sz="4000" spc="-725" dirty="0">
                <a:latin typeface="Verdana"/>
                <a:cs typeface="Verdana"/>
              </a:rPr>
              <a:t> </a:t>
            </a:r>
            <a:r>
              <a:rPr sz="4000" spc="-80" dirty="0">
                <a:latin typeface="Verdana"/>
                <a:cs typeface="Verdana"/>
              </a:rPr>
              <a:t>dan  </a:t>
            </a:r>
            <a:r>
              <a:rPr sz="4000" spc="-85" dirty="0">
                <a:latin typeface="Verdana"/>
                <a:cs typeface="Verdana"/>
              </a:rPr>
              <a:t>kegunaanyai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00" name="Action Button: Blank 99">
            <a:hlinkClick r:id="" action="ppaction://hlinkshowjump?jump=previous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5A612C58-22F9-4183-942B-4E0448D5160D}"/>
              </a:ext>
            </a:extLst>
          </p:cNvPr>
          <p:cNvSpPr/>
          <p:nvPr/>
        </p:nvSpPr>
        <p:spPr>
          <a:xfrm>
            <a:off x="1328332" y="12508640"/>
            <a:ext cx="1546584" cy="605182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Action Button: Blank 100">
            <a:hlinkClick r:id="rId12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2E98C7ED-391A-43B5-9A91-ACB5D8AF7991}"/>
              </a:ext>
            </a:extLst>
          </p:cNvPr>
          <p:cNvSpPr/>
          <p:nvPr/>
        </p:nvSpPr>
        <p:spPr>
          <a:xfrm>
            <a:off x="252885" y="16570155"/>
            <a:ext cx="1546528" cy="1251670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A22DCC67-06D4-4EBF-8D42-E8F3EB477895"/>
  <p:tag name="ISPRING_CMI5_LAUNCH_METHOD" val="any window"/>
  <p:tag name="ISPRINGCLOUDFOLDERID" val="1"/>
  <p:tag name="ISPRINGONLINEFOLDERID" val="1"/>
  <p:tag name="ISPRING_OUTPUT_FOLDER" val="[[&quot;\n\u001Em6{78F31A26-DB33-4199-89FA-AA6E01862B31}&quot;,&quot;C:\\Users\\asus\\Downloads&quot;]]"/>
  <p:tag name="ISPRING_SCORM_RATE_SLIDES" val="0"/>
  <p:tag name="ISPRING_SCORM_PASSING_SCORE" val="0.000000"/>
  <p:tag name="ISPRING_FIRST_PUBLISH" val="1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56.25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2IGM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2IGM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2IGM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NiBj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2IGM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NiBjFWOc/b6agAAAOUAAAAaAAAAbm9uZS9odG1sX3NraW5fc2V0dGluZ3MuanOr5lIAAqUcJQUrhWowG8xPKi0pyc/TS87PK0nNK9HLyy/KTQSrUVJ2AwMlHZyK88tSiwgoTUtMTkUx1NTIwskFp0qEiSZO5i7OlsjqChLTU/WSEpOz04vyS/NSIMqcXV0MXYyVwKpquWoBUEsDBBQAAgAIANiBjFW8fTX3SgAAAEkAAAAXAAAAbm9uZS9sb2NhbF9zZXR0aW5ncy54bWyzsa/IzVEoSy0qzszPs1Uy1DNQUkjNS85PycxLt1UKDXHTtVBSKC5JzEtJzMnPS7VVystXUrC347LJyU9OzAlOLSkBKizWt+MCAFBLAwQUAAIACAAOhj5Tw8SYdkcDAADhCQAAFAAAAHVuaXZlcnNhbC9wbGF5ZXIueG1srVZbb9MwFH7upP2HyO+LWwpsq5IhQKp4ADSp3N4qNzlNTBM72M6y7tdz4txDWphEpVbJ8fk+n8vn43pvHtPEeQCluRQ+Wbhz4oAIZMhF5JOvX9ZXN+TN3eWFlyXsCMrhoU9ywUsAS4gTgg4UzwyC75mJfdIzuMhMnExxqbg5+mQ5R+52p+WCXF7M0EVon8TGZCtKi6JwuUaEiLRM8pJEu4FMaaZAgzCgaBUGcRrsyvwdjd9UCmqOGegeMjPP37gmaTkeNR+QFEtXqoi+mM8X9Menj5sghpRdcaENEwEQBys5s6XcseDwSYZ5Arq0zbwqyA0YUwZhbTPPrPjiRjhaBT6pHLYpaM0i0G4iIkJbv4azIagwjXXLRLgV7IFHrMxtq2sv26KORMdSmSA3NfoAx51kKty29p6/Ryci9vYJ03HNpwe5WP4Dr5OxftvyfTIWm1G+S7iOcakP6azTSdDhrl5qa2xl+7WR7bpkIo6CXzlXENrXb+0JmC9ItWErcxunq4sAF/BpzQIj1fE9wlC6tWzcVilupRTXgloOt91901GQJts9MJMraEo18x54CPIzU8r2686oHDw6MtZYOgR7tEq5blLXEC82afLqH3pT+o1a81Of64wF/I/GfECitiZchPC45uhjIMWaGsBilzbXZIlb7tnFpPNd2jtMA1N3ErApmIhjmIoAz37IDKOdnZ6CgmIaXYJcjbC9hZPgmEdxgl8zyTBePUmTMnWYZOgtnAQnMjhMQFvzSeBOyQIz1HmW4QD4s3h/rrcdoeOWjHTZitGjE+PQC3JtZMqfrNIHc9KsrKTPnN7LC+fUpwG9zXgLuZ6fQ4wmwSCuZi7szxHgXHjgUGwGPFe11c1wiE/M+vJpNOBL0305Y5rpXBq2WWUZz3EweVZ5Nec4z0Y+IexZnpj3/YSGl4eFjhKevjemuL7jWZXFhj+BU/Cw/GuwWGKpnRhKvfvk9c2yx4BaxMk42N6aTu24l6Kpg+tS+1b92nY0N1StlUpmpyTl1b2oMNU8eIdyjJTMRTgSgG1YTa8TnMdvFTAngT1mtHiBx0NmPnmJD3XOt69uu5SvF7cN1sZ1X21cxfKM66gOuJMfrQ9Sm4hXzzV8/A1QSwMEFAACAAgA41mM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DjWYx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ONZjF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41mMVbcBRWB/AwAA4QwAACEAAAB1bml2ZXJzYWwvZmxhc2hfc2tpbl9zZXR0aW5ncy54bWyVV11P2zAUfedXVN07HYWtQwqVSlsktA7QYLw7zW1r4diR7ZR1v37XH2nsNqGBCAnfe459P46vRaLeKO9tQSoq+E1/2B+f9XrJspQSuH6BvGBEQy8lCu6zm/7dn8WiP3AQwYR8Bq0pXytjqWw9isC01Frw86XgGvc550LmhPXHX+7sTzKwyFMsgWF15azIEupjvg1/3M46UfwZV7ej2fS6jbAUeUH4biHW4jwly7e1FCXPTGiX5mujbXYFSEb528mIGFX6XkMexTS/mA/nw26UQoJSYEK6nk2Gk+8nWYykwPbZj65+XE06cuqjPm7MAW1LFdWWNhqOLkdXbbSCrCEu8nQ+u5hdtuM57h535cO4HEHDX30ycxT/DuSnNhdFWXxGI4UUa1PQA87IfCc5TJAMrx8SZtfmO0kwCZmDTgpSMZphG4TMnBS/mq8N3FZL/2c4JBJzt6VgT6YJB9PDKCRlMF4RpiAZVEvnVBvx/lhqvE17QGiqQU+Y4hMpFYy1LD2qttW43/BOeRaAvKFGvApW5jB1AQfA2F7jp9NbO1jC+Pa2IEAJW28MIqyNNfIB63qEDIw18tm065Gz3RH80OM4lSBuie9mUH7HjaqPXuAEl1W9qlXlNSctzDVXwdHeUGFykcHY6uqF5mC6lgyszYU0OIop4WRL10Tjw/TL4NKdTUYlgwOHl1qzsBJNNYMmvS1FKRUGg+7XWHoNHkdxL4ea6AWsdIWOjXVTzHMRasGuO0jd77cvnFv3NL4mN/2cyDeQL0Iw1e95Ht5ALLp7l48ZZl7jawrynq9ERw4XGsL9bZxtYOHuYFc40ZosNzmG1JbBvqSus80NTPyxTZ3lZZ6CnKMgKFSKjG0Ot6HrDcNf/UrhHbKY0OJ0TL3B7Tihe8EHBq8AIHK5qa6DWzhPXjJNGWyhGiqBwSbcllmiUP5N+Rp1xZoMLJ0E6WdQLZQQFzsaCK8Yl4inWejooHlNUmUzi0ZKNd3rnaN5X41JI9ZwQtq1V1K0MfqbKoi9ispJSi2eNZHab1qvfe5kCxNOczuB0BEc3+BxHCZE4ctinVUZjux1CObV2m+mKkKDp41i5ux42ESxnsMh+4LXc7ySAOGAtcaz4An4CbtUEJk97CHRm9DgdmzMEV9NO69x0ueFTgaByTUn7ElOOTX/m0xLpUVO/9m95tEr9CHkDPdD3/g/UEsDBBQAAgAIAONZjFUYvDeIjQMAAGgQAAAmAAAAdW5pdmVyc2FsL2h0bWxfcHVibGlzaGluZ19zZXR0aW5ncy54bWztWFuT0kgUfudXdMXyUeKou+pUYMqFTEk5A9QkXuZpqkk3pMu+ZPsC4pO/xh/mL/F0GhAcHDMq7m7VPlCkT/f5zu3rcwjJyTvB0Zxqw5TsREft+xGislCEyVknepmf3nsSIWOxJJgrSTuRVBE66baSyk04M2VGrYWjBgGMNMeV7USltdVxHC8WizYzlfa7ijsL+KZdKBFXmhoqLdVxxfESvuyyoiZaITQAgI9QcqXWbbUQSgLSuSKOU8QIeC6ZDwrz51bwKA6nJrh4O9PKSdJTXGmkZ5NOdKeX9o/6D9dnAlKfCSp9SkwXhF5sjzEhzDuBecbeU1RSNivB2wePIrRgxJb1Y+zPJ/F1lBo7RI49Sk9BCqRdwQtqMcEWh2WwZ+k7a9aCICJLiQUrcthBPvxO1M+vnl+O04uzwfDFVT4aneWDcXCi1ol3cZJ411ACDimnC7qxk2BrcVGC36AzxdzQJN4WrY8xX0BcWDaHnNCv3Jw6zjNXVUrbrtWO1m5sCzfufQMmmSq5E7tfo4niUNnaKSCpmFAyxAJyMD6VEZpCYviyE40qKlGGJRCKWcxZsdEwbmIsszWRTlenn2mGOQKyAOMpOs+iLzZDKEWJtaHbvqx3jK9j0X2tHCdoqRzi7C1FViHIqRPwVFK0XXA01UrUUo6NRYYzsDhndEHJSZ2gFeC3DF2CCeFAE+hfcWqDhb8de48mdKo04FI8h8sCcmYCfvtWwBU25gsoXvt4Nzsb9NOrwbCfvrnrA8RkjmVxS3AgERWVPQg+XiKp7FoP0lFgZ2hdFMJIvdcktvaPl2HDY6jzL6rGDr5hwnH8K+E3CdmCPmDJD2PlNoX/rgeNzZZ4Xl90f3lraLjiDEoSMGGjgG7F5KrvNQAssERK8iXCBbRi49vGnClnQBIaRIA2P+5h0Aea1qsZzEawqAnVjSDvHz14+OiPPx8/eXrcjj99+HjvRqXVkBpz7M2FKdW7cUxd0z1VWnj2kC39wTBPL5718sGrQX55ladv8l2A2qfr7TqJ/ezYP0r8bPp6kkz+uVEyvkhfNSnHEGJvxIQ0awQ3anJq9KLJqYsw+8Zbc6+RC9DLZuFuQjfjTDCo/cGY+ZvYtfeHCruRXoGQh2HXvzlVey/i/6lqzCqzr2uhjArmlX5T+zpQ1rL0fPDX6Kx/0PSxZvn7D5LuZ9MXVpv3x50XxiTe+0bbAvnuvwPd1mdQSwMEFAACAAgA41mMVQHwXYK8AQAAjQYAAB8AAAB1bml2ZXJzYWwvaHRtbF9za2luX3NldHRpbmdzLmpzjZRRT8IwEMff/RRkvhqiA534hgwTEh5M9M340G3HWOh6TVsQNH5314HQbjdlfaF/fvtf77q7r4te9QRp0HvofdW/6/2zv681sJpRa7jydd6hl1YPNC8yeC1K4IWAoIFsfl89yt8ngjIORG2a7F6srXb8ArT/LBjXLi4JC0VomtA2lOEHAW4p8NNL7ZDWPiWnzsnaGBT9FIUBYfoCVclqJrh8qh83wwaMG1D/oAuWgmd6G94/xp3kyXH4GMWTkculWEomdnPMsZ+wdJUrXIvsEH9gl0svdxJUdeOrrrC80GZmoGwGnt5Mw2nYTUoFWsMh7igeh+M7EuYsAe4mFA3vh+M/UM+4XdAGvSl0YX7pKIwG0dClJcuhVaXJNL6JBz4mKq9WNVvB95yBrelKRnK2A3WOFcq1POMCpcLcVqSNRnaRKEeWFSLfc/HILpKzh7W2Xd9GPTL6Cars+FVc2+UyrWJ4bVb6XbqfDU7bLYkuLrumzRmjwpDNrhtR59Sc4JRIxUVCk9TLp7nlncY0R4/dv1V5M7UC9YrIq3Fqbwl0NV1AzcQCrcCMYemyrLQqn3d3cpBHT89OsnnOi+8fUEsDBBQAAgAIAA5ajFWUE7MiaQAAAG4AAAAcAAAAdW5pdmVyc2FsL2xvY2FsX3NldHRpbmdzLnhtbA3MMQ6DMAxA0Z1TWN4p7daBwMZWltIDWMRFkRwbkYDg9mT7w9Nv+zMKHLylYOrw9XgisM7mgy4Of9NQvxFSJvUkpuxQDaHvqlZsJvlyzgUmWIUu3iaOJTKPFIscdhGo4VNe/8Aem666AVBLAwQUAAIACADkWYxVS5x1/vwAAAAQDQAAFwAAAHVuaXZlcnNhbC91bml2ZXJzYWwucG5n6wzwc+flkuJiYGDg9fRwCWJgYFZkYGCK52ADimRsvPkNSDEWB7k7Maw7J/MSyGFJd/R1ZGDY2M/9J5EVyOcs8IgsZmAQUwVhRs8glQ8MDDxLPV0cQyri3l7fyNtgwHDA4N/+Tfxf2jZdaOzl0pys+7QjhpuBQSHFiYGhYQonIwNDkBoLA4PHTAGgYCoxgrK+JyScJ6l4ToqbazUPqKDhbAvQJZrCTAwMS3w4GBgmGAH94HBqVHBUcFRwVHBUcFRwVHBUcFRwVHBUcGgLrkxxArb7VTLNn9fkPdy9GNQn+HGaDHNbru1inPJCz//HVZ61QDEGT1c/l3VOCU0AUEsDBBQAAgAIAORZjFXUtwyxSgAAAGoAAAAbAAAAdW5pdmVyc2FsL3VuaXZlcnNhbC5wbmcueG1ss7GvyM1RKEstKs7Mz7NVMtQzULK34+WyKShKLctMLVeoAIoZ6RlAgJJCJSq3PDOlJMNWydzcHCGWkZqZnlFiq2RqYQwX1AcaCQBQSwECAAAUAAIACAAOhj5Ta18zBNUCAAD3BwAADwAAAAAAAAABAAAAAAAAAAAAbm9uZS9wbGF5ZXIueG1sUEsBAgAAFAACAAgA2IGMVTIbuiL5AwAA4A4AABgAAAAAAAAAAQAAAAAAAgMAAG5vbmUvY29tbW9uX21lc3NhZ2VzLmxuZ1BLAQIAABQAAgAIANiBjFUVHmAbowAAAH8BAAApAAAAAAAAAAEAAAAAADEHAABub25lL3BsYXliYWNrX2FuZF9uYXZpZ2F0aW9uX3NldHRpbmdzLnhtbFBLAQIAABQAAgAIANiBjFUfVIpqMAMAAMcOAAAiAAAAAAAAAAEAAAAAABsIAABub25lL2ZsYXNoX3B1Ymxpc2hpbmdfc2V0dGluZ3MueG1sUEsBAgAAFAACAAgA2IGMVXFXlJ0VAQAA0QIAABwAAAAAAAAAAQAAAAAAiwsAAG5vbmUvZmxhc2hfc2tpbl9zZXR0aW5ncy54bWxQSwECAAAUAAIACADYgYxV15twlisDAABvDgAAIQAAAAAAAAABAAAAAADaDAAAbm9uZS9odG1sX3B1Ymxpc2hpbmdfc2V0dGluZ3MueG1sUEsBAgAAFAACAAgA2IGMVY5z9vpqAAAA5QAAABoAAAAAAAAAAQAAAAAARBAAAG5vbmUvaHRtbF9za2luX3NldHRpbmdzLmpzUEsBAgAAFAACAAgA2IGMVbx9NfdKAAAASQAAABcAAAAAAAAAAQAAAAAA5hAAAG5vbmUvbG9jYWxfc2V0dGluZ3MueG1sUEsBAgAAFAACAAgADoY+U8PEmHZHAwAA4QkAABQAAAAAAAAAAQAAAAAAZREAAHVuaXZlcnNhbC9wbGF5ZXIueG1sUEsBAgAAFAACAAgA41mMVcqjA25sBgAAKBkAAB0AAAAAAAAAAQAAAAAA3hQAAHVuaXZlcnNhbC9jb21tb25fbWVzc2FnZXMubG5nUEsBAgAAFAACAAgA41mMVRUeYBujAAAAfwEAAC4AAAAAAAAAAQAAAAAAhRsAAHVuaXZlcnNhbC9wbGF5YmFja19hbmRfbmF2aWdhdGlvbl9zZXR0aW5ncy54bWxQSwECAAAUAAIACADjWYxVWZ4wiZUDAADeEAAAJwAAAAAAAAABAAAAAAB0HAAAdW5pdmVyc2FsL2ZsYXNoX3B1Ymxpc2hpbmdfc2V0dGluZ3MueG1sUEsBAgAAFAACAAgA41mMVbcBRWB/AwAA4QwAACEAAAAAAAAAAQAAAAAATiAAAHVuaXZlcnNhbC9mbGFzaF9za2luX3NldHRpbmdzLnhtbFBLAQIAABQAAgAIAONZjFUYvDeIjQMAAGgQAAAmAAAAAAAAAAEAAAAAAAwkAAB1bml2ZXJzYWwvaHRtbF9wdWJsaXNoaW5nX3NldHRpbmdzLnhtbFBLAQIAABQAAgAIAONZjFUB8F2CvAEAAI0GAAAfAAAAAAAAAAEAAAAAAN0nAAB1bml2ZXJzYWwvaHRtbF9za2luX3NldHRpbmdzLmpzUEsBAgAAFAACAAgADlqMVZQTsyJpAAAAbgAAABwAAAAAAAAAAQAAAAAA1ikAAHVuaXZlcnNhbC9sb2NhbF9zZXR0aW5ncy54bWxQSwECAAAUAAIACADkWYxVS5x1/vwAAAAQDQAAFwAAAAAAAAAAAAAAAAB5KgAAdW5pdmVyc2FsL3VuaXZlcnNhbC5wbmdQSwECAAAUAAIACADkWYxV1LcMsUoAAABqAAAAGwAAAAAAAAABAAAAAACqKwAAdW5pdmVyc2FsL3VuaXZlcnNhbC5wbmcueG1sUEsFBgAAAAASABIAVgUAAC0sAAAAAA=="/>
  <p:tag name="ISPRING_ULTRA_SCORM_COURCE_TITLE" val="Sumber Energi dan Kegunaanya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Sumber Energi dan Kegunaanya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07401D1-440F-4F19-A397-B0654A624707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09FF186-AA17-4161-9A8A-021B3475FDDD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8EAD86-DA7F-4562-BB36-DE9677F6DE21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669508-F9F3-4C94-B68F-9910FB28522E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8A650F6-DFD8-47C0-B9F1-4A5C7A994575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F31A8D-B228-47D6-A799-E5CC832AEE4A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C1B4D84-C596-4E5C-86D7-EA9E30CC34D4}:2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DEFBA9F-CBEF-4D12-9FB8-1F096F2E411F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0C0D968-B032-4A33-81BB-8D2334AFCD54}: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E59B89C-BE86-45C8-B710-A0EBBC5AD253}:2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D023F52-CB0E-4ED4-8550-003823AF1915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D09CCC9-4183-4F0E-89D4-539AFFC3F94E}:2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3B55CDC-5D0F-4ADE-9092-861DAF2DF491}:2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B526DD3-3616-4461-B7C1-1B836DF6B890}:2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9B3527A-43AC-4F43-B644-01454B3D87D2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4117AC5-A9A0-4B0F-B98C-BFC44F472A2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CCEE82D-51D0-48F4-8F45-5621252AB79D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485FD72-1AEC-412A-BD9C-15A54C03E008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CAC309E-D6F5-413E-A91D-AA8CB4659C6D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C21B88-3874-47CF-9CC0-5EC0BA6D1D64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3CD70C3-6E8C-4475-8B89-DE0773BBF7E1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779</Words>
  <Application>Microsoft Office PowerPoint</Application>
  <PresentationFormat>Custom</PresentationFormat>
  <Paragraphs>139</Paragraphs>
  <Slides>21</Slides>
  <Notes>21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MathJax_SansSerif</vt:lpstr>
      <vt:lpstr>Verdana</vt:lpstr>
      <vt:lpstr>Office Theme</vt:lpstr>
      <vt:lpstr>SUMBER  ENERGI DAN  KEGUNAANYA</vt:lpstr>
      <vt:lpstr>MAIN MENU</vt:lpstr>
      <vt:lpstr>KOMPETENSI</vt:lpstr>
      <vt:lpstr>MATERI</vt:lpstr>
      <vt:lpstr>Sumber Energi</vt:lpstr>
      <vt:lpstr>PowerPoint Presentation</vt:lpstr>
      <vt:lpstr>Matahari</vt:lpstr>
      <vt:lpstr>PowerPoint Presentation</vt:lpstr>
      <vt:lpstr>PowerPoint Presentation</vt:lpstr>
      <vt:lpstr>Panas Bumi</vt:lpstr>
      <vt:lpstr>PowerPoint Presentation</vt:lpstr>
      <vt:lpstr>PowerPoint Presentation</vt:lpstr>
      <vt:lpstr>Air</vt:lpstr>
      <vt:lpstr>PowerPoint Presentation</vt:lpstr>
      <vt:lpstr>PowerPoint Presentation</vt:lpstr>
      <vt:lpstr>Angin</vt:lpstr>
      <vt:lpstr>PowerPoint Presentation</vt:lpstr>
      <vt:lpstr>PowerPoint Presentation</vt:lpstr>
      <vt:lpstr>LATIHAN</vt:lpstr>
      <vt:lpstr>TENTANG Pengembang</vt:lpstr>
      <vt:lpstr>TENTANG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Sumber Energi dan Kegunaanya3</dc:title>
  <dc:creator>Faidatun Mubasiroh</dc:creator>
  <cp:keywords>DAFTZZOBHGU,BAFQs_3B8kw</cp:keywords>
  <cp:lastModifiedBy>Faidatun Mubasiroh</cp:lastModifiedBy>
  <cp:revision>13</cp:revision>
  <dcterms:created xsi:type="dcterms:W3CDTF">2022-12-10T09:47:58Z</dcterms:created>
  <dcterms:modified xsi:type="dcterms:W3CDTF">2022-12-12T09:15:41Z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2022-12-10T00:00:00Z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2022-12-10T00:00:00Z</vt:filetime>
  </property>
</Properties>
</file>